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66" r:id="rId2"/>
  </p:sldMasterIdLst>
  <p:notesMasterIdLst>
    <p:notesMasterId r:id="rId31"/>
  </p:notesMasterIdLst>
  <p:sldIdLst>
    <p:sldId id="303" r:id="rId3"/>
    <p:sldId id="679" r:id="rId4"/>
    <p:sldId id="295" r:id="rId5"/>
    <p:sldId id="317" r:id="rId6"/>
    <p:sldId id="658" r:id="rId7"/>
    <p:sldId id="659" r:id="rId8"/>
    <p:sldId id="660" r:id="rId9"/>
    <p:sldId id="670" r:id="rId10"/>
    <p:sldId id="661" r:id="rId11"/>
    <p:sldId id="663" r:id="rId12"/>
    <p:sldId id="668" r:id="rId13"/>
    <p:sldId id="669" r:id="rId14"/>
    <p:sldId id="671" r:id="rId15"/>
    <p:sldId id="662" r:id="rId16"/>
    <p:sldId id="676" r:id="rId17"/>
    <p:sldId id="322" r:id="rId18"/>
    <p:sldId id="323" r:id="rId19"/>
    <p:sldId id="311" r:id="rId20"/>
    <p:sldId id="324" r:id="rId21"/>
    <p:sldId id="325" r:id="rId22"/>
    <p:sldId id="327" r:id="rId23"/>
    <p:sldId id="673" r:id="rId24"/>
    <p:sldId id="343" r:id="rId25"/>
    <p:sldId id="306" r:id="rId26"/>
    <p:sldId id="678" r:id="rId27"/>
    <p:sldId id="342" r:id="rId28"/>
    <p:sldId id="681" r:id="rId29"/>
    <p:sldId id="308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11F"/>
    <a:srgbClr val="ED7D31"/>
    <a:srgbClr val="EBEBEB"/>
    <a:srgbClr val="FF1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6BF22-2FFB-5048-8EB3-BFC2F72CE4FC}" v="2" dt="2019-05-07T23:34:56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4" autoAdjust="0"/>
    <p:restoredTop sz="94694"/>
  </p:normalViewPr>
  <p:slideViewPr>
    <p:cSldViewPr snapToGrid="0" showGuides="1">
      <p:cViewPr varScale="1">
        <p:scale>
          <a:sx n="83" d="100"/>
          <a:sy n="83" d="100"/>
        </p:scale>
        <p:origin x="446" y="58"/>
      </p:cViewPr>
      <p:guideLst>
        <p:guide orient="horz" pos="2160"/>
        <p:guide pos="2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Fraser" userId="184336e7-281c-4ec0-8723-0c958e4cf476" providerId="ADAL" clId="{B15BF889-1138-4BEA-B81C-B2921D98A836}"/>
    <pc:docChg chg="undo custSel mod addSld delSld modSld sldOrd delMainMaster modMainMaster">
      <pc:chgData name="Malcolm Fraser" userId="184336e7-281c-4ec0-8723-0c958e4cf476" providerId="ADAL" clId="{B15BF889-1138-4BEA-B81C-B2921D98A836}" dt="2019-05-01T23:32:58.393" v="4349" actId="2696"/>
      <pc:docMkLst>
        <pc:docMk/>
      </pc:docMkLst>
      <pc:sldChg chg="addSp delSp modSp">
        <pc:chgData name="Malcolm Fraser" userId="184336e7-281c-4ec0-8723-0c958e4cf476" providerId="ADAL" clId="{B15BF889-1138-4BEA-B81C-B2921D98A836}" dt="2019-05-01T23:17:36.566" v="3878" actId="313"/>
        <pc:sldMkLst>
          <pc:docMk/>
          <pc:sldMk cId="1348128872" sldId="295"/>
        </pc:sldMkLst>
        <pc:spChg chg="mod">
          <ac:chgData name="Malcolm Fraser" userId="184336e7-281c-4ec0-8723-0c958e4cf476" providerId="ADAL" clId="{B15BF889-1138-4BEA-B81C-B2921D98A836}" dt="2019-05-01T23:17:36.566" v="3878" actId="313"/>
          <ac:spMkLst>
            <pc:docMk/>
            <pc:sldMk cId="1348128872" sldId="295"/>
            <ac:spMk id="2" creationId="{A4299EB5-3C22-4EF1-8BEA-904F82DD4315}"/>
          </ac:spMkLst>
        </pc:spChg>
        <pc:spChg chg="del mod">
          <ac:chgData name="Malcolm Fraser" userId="184336e7-281c-4ec0-8723-0c958e4cf476" providerId="ADAL" clId="{B15BF889-1138-4BEA-B81C-B2921D98A836}" dt="2019-05-01T20:27:08.359" v="17" actId="478"/>
          <ac:spMkLst>
            <pc:docMk/>
            <pc:sldMk cId="1348128872" sldId="295"/>
            <ac:spMk id="3" creationId="{2ECC1425-BBC3-458B-9207-B98B861AADE7}"/>
          </ac:spMkLst>
        </pc:spChg>
        <pc:spChg chg="add del mod">
          <ac:chgData name="Malcolm Fraser" userId="184336e7-281c-4ec0-8723-0c958e4cf476" providerId="ADAL" clId="{B15BF889-1138-4BEA-B81C-B2921D98A836}" dt="2019-05-01T20:27:11.503" v="18" actId="478"/>
          <ac:spMkLst>
            <pc:docMk/>
            <pc:sldMk cId="1348128872" sldId="295"/>
            <ac:spMk id="5" creationId="{3EF099B5-C74D-49F6-A1D5-55BD2A729F3A}"/>
          </ac:spMkLst>
        </pc:spChg>
        <pc:spChg chg="add mod">
          <ac:chgData name="Malcolm Fraser" userId="184336e7-281c-4ec0-8723-0c958e4cf476" providerId="ADAL" clId="{B15BF889-1138-4BEA-B81C-B2921D98A836}" dt="2019-05-01T20:30:09.289" v="58" actId="408"/>
          <ac:spMkLst>
            <pc:docMk/>
            <pc:sldMk cId="1348128872" sldId="295"/>
            <ac:spMk id="6" creationId="{DB00C3B2-82C9-4E1A-8812-F3F4FEC1E279}"/>
          </ac:spMkLst>
        </pc:spChg>
        <pc:spChg chg="add mod">
          <ac:chgData name="Malcolm Fraser" userId="184336e7-281c-4ec0-8723-0c958e4cf476" providerId="ADAL" clId="{B15BF889-1138-4BEA-B81C-B2921D98A836}" dt="2019-05-01T20:30:09.289" v="58" actId="408"/>
          <ac:spMkLst>
            <pc:docMk/>
            <pc:sldMk cId="1348128872" sldId="295"/>
            <ac:spMk id="7" creationId="{57D4AF58-019B-417E-9BC7-3A723BA39948}"/>
          </ac:spMkLst>
        </pc:spChg>
        <pc:spChg chg="add mod">
          <ac:chgData name="Malcolm Fraser" userId="184336e7-281c-4ec0-8723-0c958e4cf476" providerId="ADAL" clId="{B15BF889-1138-4BEA-B81C-B2921D98A836}" dt="2019-05-01T20:30:09.289" v="58" actId="408"/>
          <ac:spMkLst>
            <pc:docMk/>
            <pc:sldMk cId="1348128872" sldId="295"/>
            <ac:spMk id="9" creationId="{07A114AC-B79D-449F-95A9-4C5DC92AB5C4}"/>
          </ac:spMkLst>
        </pc:spChg>
        <pc:spChg chg="add mod">
          <ac:chgData name="Malcolm Fraser" userId="184336e7-281c-4ec0-8723-0c958e4cf476" providerId="ADAL" clId="{B15BF889-1138-4BEA-B81C-B2921D98A836}" dt="2019-05-01T20:30:09.289" v="58" actId="408"/>
          <ac:spMkLst>
            <pc:docMk/>
            <pc:sldMk cId="1348128872" sldId="295"/>
            <ac:spMk id="11" creationId="{616511C3-A96C-4CF0-92AC-43EEB60F8351}"/>
          </ac:spMkLst>
        </pc:spChg>
        <pc:cxnChg chg="add del mod">
          <ac:chgData name="Malcolm Fraser" userId="184336e7-281c-4ec0-8723-0c958e4cf476" providerId="ADAL" clId="{B15BF889-1138-4BEA-B81C-B2921D98A836}" dt="2019-05-01T20:34:19.986" v="114"/>
          <ac:cxnSpMkLst>
            <pc:docMk/>
            <pc:sldMk cId="1348128872" sldId="295"/>
            <ac:cxnSpMk id="13" creationId="{94765087-384F-49E1-9031-D6D7FA50D7BA}"/>
          </ac:cxnSpMkLst>
        </pc:cxnChg>
        <pc:cxnChg chg="add del mod">
          <ac:chgData name="Malcolm Fraser" userId="184336e7-281c-4ec0-8723-0c958e4cf476" providerId="ADAL" clId="{B15BF889-1138-4BEA-B81C-B2921D98A836}" dt="2019-05-01T20:41:30.158" v="147"/>
          <ac:cxnSpMkLst>
            <pc:docMk/>
            <pc:sldMk cId="1348128872" sldId="295"/>
            <ac:cxnSpMk id="15" creationId="{6340B615-FA87-4AF9-98BA-E85280293AE7}"/>
          </ac:cxnSpMkLst>
        </pc:cxnChg>
      </pc:sldChg>
      <pc:sldChg chg="modSp ord">
        <pc:chgData name="Malcolm Fraser" userId="184336e7-281c-4ec0-8723-0c958e4cf476" providerId="ADAL" clId="{B15BF889-1138-4BEA-B81C-B2921D98A836}" dt="2019-05-01T23:22:06.286" v="4141" actId="20577"/>
        <pc:sldMkLst>
          <pc:docMk/>
          <pc:sldMk cId="1931167700" sldId="303"/>
        </pc:sldMkLst>
        <pc:spChg chg="mod">
          <ac:chgData name="Malcolm Fraser" userId="184336e7-281c-4ec0-8723-0c958e4cf476" providerId="ADAL" clId="{B15BF889-1138-4BEA-B81C-B2921D98A836}" dt="2019-05-01T23:22:06.286" v="4141" actId="20577"/>
          <ac:spMkLst>
            <pc:docMk/>
            <pc:sldMk cId="1931167700" sldId="303"/>
            <ac:spMk id="3" creationId="{2ECC1425-BBC3-458B-9207-B98B861AADE7}"/>
          </ac:spMkLst>
        </pc:spChg>
      </pc:sldChg>
      <pc:sldChg chg="addSp delSp modSp ord">
        <pc:chgData name="Malcolm Fraser" userId="184336e7-281c-4ec0-8723-0c958e4cf476" providerId="ADAL" clId="{B15BF889-1138-4BEA-B81C-B2921D98A836}" dt="2019-05-01T23:31:22.932" v="4311" actId="1076"/>
        <pc:sldMkLst>
          <pc:docMk/>
          <pc:sldMk cId="1891949315" sldId="306"/>
        </pc:sldMkLst>
        <pc:spChg chg="mod">
          <ac:chgData name="Malcolm Fraser" userId="184336e7-281c-4ec0-8723-0c958e4cf476" providerId="ADAL" clId="{B15BF889-1138-4BEA-B81C-B2921D98A836}" dt="2019-05-01T22:14:59.548" v="2781" actId="20577"/>
          <ac:spMkLst>
            <pc:docMk/>
            <pc:sldMk cId="1891949315" sldId="306"/>
            <ac:spMk id="2" creationId="{A4299EB5-3C22-4EF1-8BEA-904F82DD4315}"/>
          </ac:spMkLst>
        </pc:spChg>
        <pc:spChg chg="del mod">
          <ac:chgData name="Malcolm Fraser" userId="184336e7-281c-4ec0-8723-0c958e4cf476" providerId="ADAL" clId="{B15BF889-1138-4BEA-B81C-B2921D98A836}" dt="2019-05-01T22:15:02.845" v="2782" actId="478"/>
          <ac:spMkLst>
            <pc:docMk/>
            <pc:sldMk cId="1891949315" sldId="306"/>
            <ac:spMk id="3" creationId="{2ECC1425-BBC3-458B-9207-B98B861AADE7}"/>
          </ac:spMkLst>
        </pc:spChg>
        <pc:spChg chg="add del mod">
          <ac:chgData name="Malcolm Fraser" userId="184336e7-281c-4ec0-8723-0c958e4cf476" providerId="ADAL" clId="{B15BF889-1138-4BEA-B81C-B2921D98A836}" dt="2019-05-01T22:15:05.682" v="2783" actId="478"/>
          <ac:spMkLst>
            <pc:docMk/>
            <pc:sldMk cId="1891949315" sldId="306"/>
            <ac:spMk id="5" creationId="{F6889D8D-826D-4D04-AC01-DAC5CDC7A35E}"/>
          </ac:spMkLst>
        </pc:spChg>
        <pc:spChg chg="add mod">
          <ac:chgData name="Malcolm Fraser" userId="184336e7-281c-4ec0-8723-0c958e4cf476" providerId="ADAL" clId="{B15BF889-1138-4BEA-B81C-B2921D98A836}" dt="2019-05-01T23:02:31.163" v="3534" actId="1076"/>
          <ac:spMkLst>
            <pc:docMk/>
            <pc:sldMk cId="1891949315" sldId="306"/>
            <ac:spMk id="9" creationId="{19480FA9-4741-40AD-A1DF-3CA38D1EABE2}"/>
          </ac:spMkLst>
        </pc:spChg>
        <pc:spChg chg="add mod">
          <ac:chgData name="Malcolm Fraser" userId="184336e7-281c-4ec0-8723-0c958e4cf476" providerId="ADAL" clId="{B15BF889-1138-4BEA-B81C-B2921D98A836}" dt="2019-05-01T23:02:43.207" v="3539" actId="1076"/>
          <ac:spMkLst>
            <pc:docMk/>
            <pc:sldMk cId="1891949315" sldId="306"/>
            <ac:spMk id="11" creationId="{5A2C65DF-9471-4404-9C1B-1182EDC01F08}"/>
          </ac:spMkLst>
        </pc:spChg>
        <pc:spChg chg="add mod">
          <ac:chgData name="Malcolm Fraser" userId="184336e7-281c-4ec0-8723-0c958e4cf476" providerId="ADAL" clId="{B15BF889-1138-4BEA-B81C-B2921D98A836}" dt="2019-05-01T23:31:22.932" v="4311" actId="1076"/>
          <ac:spMkLst>
            <pc:docMk/>
            <pc:sldMk cId="1891949315" sldId="306"/>
            <ac:spMk id="12" creationId="{7D781E58-0EF3-4B66-B994-C177F36B5569}"/>
          </ac:spMkLst>
        </pc:spChg>
        <pc:spChg chg="add mod">
          <ac:chgData name="Malcolm Fraser" userId="184336e7-281c-4ec0-8723-0c958e4cf476" providerId="ADAL" clId="{B15BF889-1138-4BEA-B81C-B2921D98A836}" dt="2019-05-01T23:01:25.229" v="3500" actId="1076"/>
          <ac:spMkLst>
            <pc:docMk/>
            <pc:sldMk cId="1891949315" sldId="306"/>
            <ac:spMk id="14" creationId="{8FAE72E8-777F-4D2D-9C08-67F82016C687}"/>
          </ac:spMkLst>
        </pc:spChg>
        <pc:spChg chg="add del mod">
          <ac:chgData name="Malcolm Fraser" userId="184336e7-281c-4ec0-8723-0c958e4cf476" providerId="ADAL" clId="{B15BF889-1138-4BEA-B81C-B2921D98A836}" dt="2019-05-01T23:02:20.404" v="3531" actId="478"/>
          <ac:spMkLst>
            <pc:docMk/>
            <pc:sldMk cId="1891949315" sldId="306"/>
            <ac:spMk id="15" creationId="{01502C3B-F933-43CD-B500-9FEDB3E8BF4B}"/>
          </ac:spMkLst>
        </pc:spChg>
        <pc:picChg chg="add mod">
          <ac:chgData name="Malcolm Fraser" userId="184336e7-281c-4ec0-8723-0c958e4cf476" providerId="ADAL" clId="{B15BF889-1138-4BEA-B81C-B2921D98A836}" dt="2019-05-01T23:06:54.018" v="3693" actId="1076"/>
          <ac:picMkLst>
            <pc:docMk/>
            <pc:sldMk cId="1891949315" sldId="306"/>
            <ac:picMk id="6" creationId="{09C52D61-9DAE-4552-A756-7355D93644DC}"/>
          </ac:picMkLst>
        </pc:picChg>
        <pc:picChg chg="add mod">
          <ac:chgData name="Malcolm Fraser" userId="184336e7-281c-4ec0-8723-0c958e4cf476" providerId="ADAL" clId="{B15BF889-1138-4BEA-B81C-B2921D98A836}" dt="2019-05-01T23:02:34.433" v="3535" actId="1076"/>
          <ac:picMkLst>
            <pc:docMk/>
            <pc:sldMk cId="1891949315" sldId="306"/>
            <ac:picMk id="13" creationId="{089B4F77-2E8E-44C8-8E27-76F8EBE5319C}"/>
          </ac:picMkLst>
        </pc:picChg>
      </pc:sldChg>
      <pc:sldChg chg="modSp">
        <pc:chgData name="Malcolm Fraser" userId="184336e7-281c-4ec0-8723-0c958e4cf476" providerId="ADAL" clId="{B15BF889-1138-4BEA-B81C-B2921D98A836}" dt="2019-05-01T22:13:58.246" v="2721" actId="122"/>
        <pc:sldMkLst>
          <pc:docMk/>
          <pc:sldMk cId="2542771525" sldId="311"/>
        </pc:sldMkLst>
        <pc:spChg chg="mod">
          <ac:chgData name="Malcolm Fraser" userId="184336e7-281c-4ec0-8723-0c958e4cf476" providerId="ADAL" clId="{B15BF889-1138-4BEA-B81C-B2921D98A836}" dt="2019-05-01T22:13:58.246" v="2721" actId="122"/>
          <ac:spMkLst>
            <pc:docMk/>
            <pc:sldMk cId="2542771525" sldId="311"/>
            <ac:spMk id="2" creationId="{A4299EB5-3C22-4EF1-8BEA-904F82DD4315}"/>
          </ac:spMkLst>
        </pc:spChg>
      </pc:sldChg>
      <pc:sldChg chg="delSp modSp">
        <pc:chgData name="Malcolm Fraser" userId="184336e7-281c-4ec0-8723-0c958e4cf476" providerId="ADAL" clId="{B15BF889-1138-4BEA-B81C-B2921D98A836}" dt="2019-05-01T21:32:52.238" v="1417" actId="478"/>
        <pc:sldMkLst>
          <pc:docMk/>
          <pc:sldMk cId="3191226825" sldId="317"/>
        </pc:sldMkLst>
        <pc:spChg chg="mod">
          <ac:chgData name="Malcolm Fraser" userId="184336e7-281c-4ec0-8723-0c958e4cf476" providerId="ADAL" clId="{B15BF889-1138-4BEA-B81C-B2921D98A836}" dt="2019-05-01T20:30:33.887" v="61" actId="1076"/>
          <ac:spMkLst>
            <pc:docMk/>
            <pc:sldMk cId="3191226825" sldId="317"/>
            <ac:spMk id="2" creationId="{49B06C43-F7E1-4A39-820D-DA29B2900BE7}"/>
          </ac:spMkLst>
        </pc:spChg>
        <pc:spChg chg="mod">
          <ac:chgData name="Malcolm Fraser" userId="184336e7-281c-4ec0-8723-0c958e4cf476" providerId="ADAL" clId="{B15BF889-1138-4BEA-B81C-B2921D98A836}" dt="2019-05-01T20:30:40.772" v="63" actId="1076"/>
          <ac:spMkLst>
            <pc:docMk/>
            <pc:sldMk cId="3191226825" sldId="317"/>
            <ac:spMk id="3" creationId="{48C59A3A-2347-405B-8D50-784B958A0CA3}"/>
          </ac:spMkLst>
        </pc:spChg>
        <pc:spChg chg="del">
          <ac:chgData name="Malcolm Fraser" userId="184336e7-281c-4ec0-8723-0c958e4cf476" providerId="ADAL" clId="{B15BF889-1138-4BEA-B81C-B2921D98A836}" dt="2019-05-01T21:32:52.238" v="1417" actId="478"/>
          <ac:spMkLst>
            <pc:docMk/>
            <pc:sldMk cId="3191226825" sldId="317"/>
            <ac:spMk id="9" creationId="{E76CB1AF-84EC-48D1-8435-C258132422AA}"/>
          </ac:spMkLst>
        </pc:spChg>
        <pc:spChg chg="del">
          <ac:chgData name="Malcolm Fraser" userId="184336e7-281c-4ec0-8723-0c958e4cf476" providerId="ADAL" clId="{B15BF889-1138-4BEA-B81C-B2921D98A836}" dt="2019-05-01T21:32:52.238" v="1417" actId="478"/>
          <ac:spMkLst>
            <pc:docMk/>
            <pc:sldMk cId="3191226825" sldId="317"/>
            <ac:spMk id="10" creationId="{698180AE-A63F-4138-B2D8-DD2EB47E73EC}"/>
          </ac:spMkLst>
        </pc:spChg>
        <pc:spChg chg="del mod">
          <ac:chgData name="Malcolm Fraser" userId="184336e7-281c-4ec0-8723-0c958e4cf476" providerId="ADAL" clId="{B15BF889-1138-4BEA-B81C-B2921D98A836}" dt="2019-05-01T21:32:52.238" v="1417" actId="478"/>
          <ac:spMkLst>
            <pc:docMk/>
            <pc:sldMk cId="3191226825" sldId="317"/>
            <ac:spMk id="11" creationId="{BD82B677-F13D-4E75-9CD7-E8A29FBA852A}"/>
          </ac:spMkLst>
        </pc:spChg>
        <pc:spChg chg="del">
          <ac:chgData name="Malcolm Fraser" userId="184336e7-281c-4ec0-8723-0c958e4cf476" providerId="ADAL" clId="{B15BF889-1138-4BEA-B81C-B2921D98A836}" dt="2019-05-01T21:32:52.238" v="1417" actId="478"/>
          <ac:spMkLst>
            <pc:docMk/>
            <pc:sldMk cId="3191226825" sldId="317"/>
            <ac:spMk id="25" creationId="{8480B70A-E886-49A3-B9B6-A74657ED5005}"/>
          </ac:spMkLst>
        </pc:spChg>
      </pc:sldChg>
      <pc:sldChg chg="modSp">
        <pc:chgData name="Malcolm Fraser" userId="184336e7-281c-4ec0-8723-0c958e4cf476" providerId="ADAL" clId="{B15BF889-1138-4BEA-B81C-B2921D98A836}" dt="2019-05-01T22:13:37.507" v="2720" actId="404"/>
        <pc:sldMkLst>
          <pc:docMk/>
          <pc:sldMk cId="162003166" sldId="318"/>
        </pc:sldMkLst>
        <pc:spChg chg="mod">
          <ac:chgData name="Malcolm Fraser" userId="184336e7-281c-4ec0-8723-0c958e4cf476" providerId="ADAL" clId="{B15BF889-1138-4BEA-B81C-B2921D98A836}" dt="2019-05-01T22:13:37.507" v="2720" actId="404"/>
          <ac:spMkLst>
            <pc:docMk/>
            <pc:sldMk cId="162003166" sldId="318"/>
            <ac:spMk id="2" creationId="{A4299EB5-3C22-4EF1-8BEA-904F82DD4315}"/>
          </ac:spMkLst>
        </pc:spChg>
      </pc:sldChg>
      <pc:sldChg chg="modSp">
        <pc:chgData name="Malcolm Fraser" userId="184336e7-281c-4ec0-8723-0c958e4cf476" providerId="ADAL" clId="{B15BF889-1138-4BEA-B81C-B2921D98A836}" dt="2019-05-01T23:28:22.193" v="4273" actId="20577"/>
        <pc:sldMkLst>
          <pc:docMk/>
          <pc:sldMk cId="74311520" sldId="322"/>
        </pc:sldMkLst>
        <pc:spChg chg="mod">
          <ac:chgData name="Malcolm Fraser" userId="184336e7-281c-4ec0-8723-0c958e4cf476" providerId="ADAL" clId="{B15BF889-1138-4BEA-B81C-B2921D98A836}" dt="2019-05-01T23:28:22.193" v="4273" actId="20577"/>
          <ac:spMkLst>
            <pc:docMk/>
            <pc:sldMk cId="74311520" sldId="322"/>
            <ac:spMk id="2" creationId="{A4299EB5-3C22-4EF1-8BEA-904F82DD4315}"/>
          </ac:spMkLst>
        </pc:spChg>
      </pc:sldChg>
      <pc:sldChg chg="ord">
        <pc:chgData name="Malcolm Fraser" userId="184336e7-281c-4ec0-8723-0c958e4cf476" providerId="ADAL" clId="{B15BF889-1138-4BEA-B81C-B2921D98A836}" dt="2019-05-01T22:14:28.453" v="2724"/>
        <pc:sldMkLst>
          <pc:docMk/>
          <pc:sldMk cId="3283833283" sldId="324"/>
        </pc:sldMkLst>
      </pc:sldChg>
      <pc:sldChg chg="addSp delSp modSp">
        <pc:chgData name="Malcolm Fraser" userId="184336e7-281c-4ec0-8723-0c958e4cf476" providerId="ADAL" clId="{B15BF889-1138-4BEA-B81C-B2921D98A836}" dt="2019-05-01T23:16:13.491" v="3858" actId="1076"/>
        <pc:sldMkLst>
          <pc:docMk/>
          <pc:sldMk cId="3612550358" sldId="342"/>
        </pc:sldMkLst>
        <pc:spChg chg="mod">
          <ac:chgData name="Malcolm Fraser" userId="184336e7-281c-4ec0-8723-0c958e4cf476" providerId="ADAL" clId="{B15BF889-1138-4BEA-B81C-B2921D98A836}" dt="2019-05-01T23:09:26.337" v="3768" actId="20577"/>
          <ac:spMkLst>
            <pc:docMk/>
            <pc:sldMk cId="3612550358" sldId="342"/>
            <ac:spMk id="2" creationId="{A4299EB5-3C22-4EF1-8BEA-904F82DD4315}"/>
          </ac:spMkLst>
        </pc:spChg>
        <pc:spChg chg="add del mod">
          <ac:chgData name="Malcolm Fraser" userId="184336e7-281c-4ec0-8723-0c958e4cf476" providerId="ADAL" clId="{B15BF889-1138-4BEA-B81C-B2921D98A836}" dt="2019-05-01T23:11:30.408" v="3792" actId="478"/>
          <ac:spMkLst>
            <pc:docMk/>
            <pc:sldMk cId="3612550358" sldId="342"/>
            <ac:spMk id="3" creationId="{902008B8-DAB8-4072-85A8-22D16B9D46EB}"/>
          </ac:spMkLst>
        </pc:spChg>
        <pc:spChg chg="add 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4" creationId="{76F7371F-96A0-4881-8363-572559974CF8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5" creationId="{C44863E4-0948-4F85-98B3-D79C36603019}"/>
          </ac:spMkLst>
        </pc:spChg>
        <pc:spChg chg="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7" creationId="{D6DCC7E7-191A-46FA-9E48-C0C94C2A8206}"/>
          </ac:spMkLst>
        </pc:spChg>
        <pc:spChg chg="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13" creationId="{1A2F7A33-FD04-465B-ACA1-3490FADFFFDC}"/>
          </ac:spMkLst>
        </pc:spChg>
        <pc:spChg chg="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14" creationId="{A8AFEDE1-2D07-48EE-B467-45A688581AE4}"/>
          </ac:spMkLst>
        </pc:spChg>
        <pc:spChg chg="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15" creationId="{7FB28707-0E76-42A9-8D13-E15F2EFE9ABD}"/>
          </ac:spMkLst>
        </pc:spChg>
        <pc:spChg chg="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16" creationId="{E25EE9D6-1CF3-42D5-B2AC-DA0966F3848D}"/>
          </ac:spMkLst>
        </pc:spChg>
        <pc:spChg chg="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20" creationId="{ABA68E68-32DF-43F1-8D99-C1599F2FA48C}"/>
          </ac:spMkLst>
        </pc:spChg>
        <pc:spChg chg="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21" creationId="{564AF42E-43EF-43D9-9BC3-24A6CFD5870C}"/>
          </ac:spMkLst>
        </pc:spChg>
        <pc:spChg chg="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22" creationId="{938668BE-21FA-48AE-B387-E71F0EBA1589}"/>
          </ac:spMkLst>
        </pc:spChg>
        <pc:spChg chg="del mod">
          <ac:chgData name="Malcolm Fraser" userId="184336e7-281c-4ec0-8723-0c958e4cf476" providerId="ADAL" clId="{B15BF889-1138-4BEA-B81C-B2921D98A836}" dt="2019-05-01T23:11:04.955" v="3787" actId="478"/>
          <ac:spMkLst>
            <pc:docMk/>
            <pc:sldMk cId="3612550358" sldId="342"/>
            <ac:spMk id="23" creationId="{7873326E-BC61-420C-BC04-C99A79124C3A}"/>
          </ac:spMkLst>
        </pc:spChg>
        <pc:spChg chg="del">
          <ac:chgData name="Malcolm Fraser" userId="184336e7-281c-4ec0-8723-0c958e4cf476" providerId="ADAL" clId="{B15BF889-1138-4BEA-B81C-B2921D98A836}" dt="2019-05-01T23:07:39.078" v="3697" actId="478"/>
          <ac:spMkLst>
            <pc:docMk/>
            <pc:sldMk cId="3612550358" sldId="342"/>
            <ac:spMk id="24" creationId="{5799EEB1-CF07-448D-94EE-D4E254BF5432}"/>
          </ac:spMkLst>
        </pc:spChg>
        <pc:spChg chg="del mod">
          <ac:chgData name="Malcolm Fraser" userId="184336e7-281c-4ec0-8723-0c958e4cf476" providerId="ADAL" clId="{B15BF889-1138-4BEA-B81C-B2921D98A836}" dt="2019-05-01T23:11:04.955" v="3787" actId="478"/>
          <ac:spMkLst>
            <pc:docMk/>
            <pc:sldMk cId="3612550358" sldId="342"/>
            <ac:spMk id="25" creationId="{AFA4510C-6C1E-4E8F-A9B8-56B28969C19F}"/>
          </ac:spMkLst>
        </pc:spChg>
        <pc:spChg chg="del mod">
          <ac:chgData name="Malcolm Fraser" userId="184336e7-281c-4ec0-8723-0c958e4cf476" providerId="ADAL" clId="{B15BF889-1138-4BEA-B81C-B2921D98A836}" dt="2019-05-01T23:11:04.955" v="3787" actId="478"/>
          <ac:spMkLst>
            <pc:docMk/>
            <pc:sldMk cId="3612550358" sldId="342"/>
            <ac:spMk id="26" creationId="{3CEDF05B-0E2E-48CC-B66F-ADE93909318D}"/>
          </ac:spMkLst>
        </pc:spChg>
        <pc:spChg chg="del mod">
          <ac:chgData name="Malcolm Fraser" userId="184336e7-281c-4ec0-8723-0c958e4cf476" providerId="ADAL" clId="{B15BF889-1138-4BEA-B81C-B2921D98A836}" dt="2019-05-01T23:11:04.955" v="3787" actId="478"/>
          <ac:spMkLst>
            <pc:docMk/>
            <pc:sldMk cId="3612550358" sldId="342"/>
            <ac:spMk id="27" creationId="{AA5EEBBD-ACA6-4C65-B6E9-2D62C3323BE1}"/>
          </ac:spMkLst>
        </pc:spChg>
        <pc:spChg chg="add 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28" creationId="{58C7F8B1-7F4F-4F42-B312-AF14DA47D1CF}"/>
          </ac:spMkLst>
        </pc:spChg>
        <pc:spChg chg="add 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29" creationId="{9441711A-6C4F-4722-B7B4-0CE2F1471DBE}"/>
          </ac:spMkLst>
        </pc:spChg>
        <pc:spChg chg="add del mod">
          <ac:chgData name="Malcolm Fraser" userId="184336e7-281c-4ec0-8723-0c958e4cf476" providerId="ADAL" clId="{B15BF889-1138-4BEA-B81C-B2921D98A836}" dt="2019-05-01T23:11:04.955" v="3787" actId="478"/>
          <ac:spMkLst>
            <pc:docMk/>
            <pc:sldMk cId="3612550358" sldId="342"/>
            <ac:spMk id="30" creationId="{664C2985-5EFE-4B87-8699-E08DC6BFDA54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31" creationId="{9AB47B48-4EFB-4BF2-A89B-05F9DD1590EF}"/>
          </ac:spMkLst>
        </pc:spChg>
        <pc:spChg chg="add del mod ord">
          <ac:chgData name="Malcolm Fraser" userId="184336e7-281c-4ec0-8723-0c958e4cf476" providerId="ADAL" clId="{B15BF889-1138-4BEA-B81C-B2921D98A836}" dt="2019-05-01T23:13:12.973" v="3815" actId="478"/>
          <ac:spMkLst>
            <pc:docMk/>
            <pc:sldMk cId="3612550358" sldId="342"/>
            <ac:spMk id="32" creationId="{0AF7F845-A83B-4BCE-80FC-4BA12367CC9B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33" creationId="{3797E1DB-9979-4BFB-BB7D-B2C249012072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34" creationId="{3D73A8AF-3062-4B44-AEAD-F7250A041BAB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35" creationId="{788594D8-6C43-4185-AC1E-4CB380AD3D69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36" creationId="{D2DD1C3C-2E66-46D5-AECB-43F10F5D61E5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37" creationId="{9F7E1CFE-942A-4AA1-81CB-ED6A0299E050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38" creationId="{2266F083-C267-4375-B164-E24D281F6C34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39" creationId="{7583509E-5E16-48B4-8FFA-A95DA406EF4A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40" creationId="{BFAF1C87-7261-4098-BB2A-1BBE908CDF46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41" creationId="{480835F4-2445-4647-B6E3-6FDF899E15D6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42" creationId="{797F74A4-34DC-4978-A2D2-33995570A5B8}"/>
          </ac:spMkLst>
        </pc:spChg>
        <pc:spChg chg="add mo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43" creationId="{DEBC77B3-E577-457B-9BA3-26BECAF5F8C7}"/>
          </ac:spMkLst>
        </pc:spChg>
        <pc:spChg chg="add mod ord">
          <ac:chgData name="Malcolm Fraser" userId="184336e7-281c-4ec0-8723-0c958e4cf476" providerId="ADAL" clId="{B15BF889-1138-4BEA-B81C-B2921D98A836}" dt="2019-05-01T23:15:24.269" v="3842" actId="1076"/>
          <ac:spMkLst>
            <pc:docMk/>
            <pc:sldMk cId="3612550358" sldId="342"/>
            <ac:spMk id="44" creationId="{BD73ACF2-A283-4E1D-9AD4-4A55395BD2F4}"/>
          </ac:spMkLst>
        </pc:spChg>
        <pc:spChg chg="add mod">
          <ac:chgData name="Malcolm Fraser" userId="184336e7-281c-4ec0-8723-0c958e4cf476" providerId="ADAL" clId="{B15BF889-1138-4BEA-B81C-B2921D98A836}" dt="2019-05-01T23:16:13.491" v="3858" actId="1076"/>
          <ac:spMkLst>
            <pc:docMk/>
            <pc:sldMk cId="3612550358" sldId="342"/>
            <ac:spMk id="45" creationId="{87B78AFA-45F3-435A-BF83-3E2DCD486089}"/>
          </ac:spMkLst>
        </pc:spChg>
        <pc:cxnChg chg="del mod">
          <ac:chgData name="Malcolm Fraser" userId="184336e7-281c-4ec0-8723-0c958e4cf476" providerId="ADAL" clId="{B15BF889-1138-4BEA-B81C-B2921D98A836}" dt="2019-05-01T23:11:08.415" v="3788" actId="478"/>
          <ac:cxnSpMkLst>
            <pc:docMk/>
            <pc:sldMk cId="3612550358" sldId="342"/>
            <ac:cxnSpMk id="17" creationId="{73F38DA1-E5B2-4A73-B171-6E4697760AFC}"/>
          </ac:cxnSpMkLst>
        </pc:cxnChg>
        <pc:cxnChg chg="del mod">
          <ac:chgData name="Malcolm Fraser" userId="184336e7-281c-4ec0-8723-0c958e4cf476" providerId="ADAL" clId="{B15BF889-1138-4BEA-B81C-B2921D98A836}" dt="2019-05-01T23:11:08.415" v="3788" actId="478"/>
          <ac:cxnSpMkLst>
            <pc:docMk/>
            <pc:sldMk cId="3612550358" sldId="342"/>
            <ac:cxnSpMk id="18" creationId="{1DFF6DFF-D23C-4AA4-9A53-0790B4C01DC9}"/>
          </ac:cxnSpMkLst>
        </pc:cxnChg>
        <pc:cxnChg chg="del mod">
          <ac:chgData name="Malcolm Fraser" userId="184336e7-281c-4ec0-8723-0c958e4cf476" providerId="ADAL" clId="{B15BF889-1138-4BEA-B81C-B2921D98A836}" dt="2019-05-01T23:11:08.415" v="3788" actId="478"/>
          <ac:cxnSpMkLst>
            <pc:docMk/>
            <pc:sldMk cId="3612550358" sldId="342"/>
            <ac:cxnSpMk id="19" creationId="{29105C92-3B79-4D96-B378-5BB01351FE05}"/>
          </ac:cxnSpMkLst>
        </pc:cxnChg>
      </pc:sldChg>
      <pc:sldChg chg="modSp ord">
        <pc:chgData name="Malcolm Fraser" userId="184336e7-281c-4ec0-8723-0c958e4cf476" providerId="ADAL" clId="{B15BF889-1138-4BEA-B81C-B2921D98A836}" dt="2019-05-01T23:30:54.607" v="4303" actId="20577"/>
        <pc:sldMkLst>
          <pc:docMk/>
          <pc:sldMk cId="1131915441" sldId="343"/>
        </pc:sldMkLst>
        <pc:spChg chg="mod">
          <ac:chgData name="Malcolm Fraser" userId="184336e7-281c-4ec0-8723-0c958e4cf476" providerId="ADAL" clId="{B15BF889-1138-4BEA-B81C-B2921D98A836}" dt="2019-05-01T22:43:59.783" v="2872" actId="404"/>
          <ac:spMkLst>
            <pc:docMk/>
            <pc:sldMk cId="1131915441" sldId="343"/>
            <ac:spMk id="2" creationId="{A4299EB5-3C22-4EF1-8BEA-904F82DD4315}"/>
          </ac:spMkLst>
        </pc:spChg>
        <pc:spChg chg="mod">
          <ac:chgData name="Malcolm Fraser" userId="184336e7-281c-4ec0-8723-0c958e4cf476" providerId="ADAL" clId="{B15BF889-1138-4BEA-B81C-B2921D98A836}" dt="2019-05-01T22:48:44.163" v="3108" actId="1037"/>
          <ac:spMkLst>
            <pc:docMk/>
            <pc:sldMk cId="1131915441" sldId="343"/>
            <ac:spMk id="7" creationId="{D6DCC7E7-191A-46FA-9E48-C0C94C2A8206}"/>
          </ac:spMkLst>
        </pc:spChg>
        <pc:spChg chg="mod">
          <ac:chgData name="Malcolm Fraser" userId="184336e7-281c-4ec0-8723-0c958e4cf476" providerId="ADAL" clId="{B15BF889-1138-4BEA-B81C-B2921D98A836}" dt="2019-05-01T22:48:44.163" v="3108" actId="1037"/>
          <ac:spMkLst>
            <pc:docMk/>
            <pc:sldMk cId="1131915441" sldId="343"/>
            <ac:spMk id="23" creationId="{BA020907-48E2-4237-A2DB-3502EC05A3C4}"/>
          </ac:spMkLst>
        </pc:spChg>
        <pc:spChg chg="mod">
          <ac:chgData name="Malcolm Fraser" userId="184336e7-281c-4ec0-8723-0c958e4cf476" providerId="ADAL" clId="{B15BF889-1138-4BEA-B81C-B2921D98A836}" dt="2019-05-01T23:30:17.139" v="4278" actId="20577"/>
          <ac:spMkLst>
            <pc:docMk/>
            <pc:sldMk cId="1131915441" sldId="343"/>
            <ac:spMk id="24" creationId="{5799EEB1-CF07-448D-94EE-D4E254BF5432}"/>
          </ac:spMkLst>
        </pc:spChg>
        <pc:spChg chg="mod">
          <ac:chgData name="Malcolm Fraser" userId="184336e7-281c-4ec0-8723-0c958e4cf476" providerId="ADAL" clId="{B15BF889-1138-4BEA-B81C-B2921D98A836}" dt="2019-05-01T22:48:44.163" v="3108" actId="1037"/>
          <ac:spMkLst>
            <pc:docMk/>
            <pc:sldMk cId="1131915441" sldId="343"/>
            <ac:spMk id="25" creationId="{BD316A3C-7DC2-451D-8333-2B071EC86DD8}"/>
          </ac:spMkLst>
        </pc:spChg>
        <pc:spChg chg="mod">
          <ac:chgData name="Malcolm Fraser" userId="184336e7-281c-4ec0-8723-0c958e4cf476" providerId="ADAL" clId="{B15BF889-1138-4BEA-B81C-B2921D98A836}" dt="2019-05-01T22:48:44.163" v="3108" actId="1037"/>
          <ac:spMkLst>
            <pc:docMk/>
            <pc:sldMk cId="1131915441" sldId="343"/>
            <ac:spMk id="26" creationId="{C7C71FEF-0AC6-4056-9FFA-ACEBBA539C29}"/>
          </ac:spMkLst>
        </pc:spChg>
        <pc:spChg chg="mod">
          <ac:chgData name="Malcolm Fraser" userId="184336e7-281c-4ec0-8723-0c958e4cf476" providerId="ADAL" clId="{B15BF889-1138-4BEA-B81C-B2921D98A836}" dt="2019-05-01T22:48:44.163" v="3108" actId="1037"/>
          <ac:spMkLst>
            <pc:docMk/>
            <pc:sldMk cId="1131915441" sldId="343"/>
            <ac:spMk id="27" creationId="{0E99F665-73AD-4935-AB29-A5AD4D2E9066}"/>
          </ac:spMkLst>
        </pc:spChg>
        <pc:spChg chg="mod">
          <ac:chgData name="Malcolm Fraser" userId="184336e7-281c-4ec0-8723-0c958e4cf476" providerId="ADAL" clId="{B15BF889-1138-4BEA-B81C-B2921D98A836}" dt="2019-05-01T23:30:54.607" v="4303" actId="20577"/>
          <ac:spMkLst>
            <pc:docMk/>
            <pc:sldMk cId="1131915441" sldId="343"/>
            <ac:spMk id="28" creationId="{C2A5FC24-A5C5-47A0-9C1A-EA1F7D23801C}"/>
          </ac:spMkLst>
        </pc:spChg>
        <pc:spChg chg="mod">
          <ac:chgData name="Malcolm Fraser" userId="184336e7-281c-4ec0-8723-0c958e4cf476" providerId="ADAL" clId="{B15BF889-1138-4BEA-B81C-B2921D98A836}" dt="2019-05-01T22:49:20.318" v="3181" actId="1076"/>
          <ac:spMkLst>
            <pc:docMk/>
            <pc:sldMk cId="1131915441" sldId="343"/>
            <ac:spMk id="29" creationId="{30B57943-8FA8-445A-B10B-A78F1BB6C186}"/>
          </ac:spMkLst>
        </pc:spChg>
      </pc:sldChg>
      <pc:sldChg chg="addSp delSp modSp add">
        <pc:chgData name="Malcolm Fraser" userId="184336e7-281c-4ec0-8723-0c958e4cf476" providerId="ADAL" clId="{B15BF889-1138-4BEA-B81C-B2921D98A836}" dt="2019-05-01T20:49:27.913" v="646" actId="1076"/>
        <pc:sldMkLst>
          <pc:docMk/>
          <pc:sldMk cId="3745299519" sldId="658"/>
        </pc:sldMkLst>
        <pc:spChg chg="del mod">
          <ac:chgData name="Malcolm Fraser" userId="184336e7-281c-4ec0-8723-0c958e4cf476" providerId="ADAL" clId="{B15BF889-1138-4BEA-B81C-B2921D98A836}" dt="2019-05-01T20:32:50.229" v="106" actId="478"/>
          <ac:spMkLst>
            <pc:docMk/>
            <pc:sldMk cId="3745299519" sldId="658"/>
            <ac:spMk id="2" creationId="{49B06C43-F7E1-4A39-820D-DA29B2900BE7}"/>
          </ac:spMkLst>
        </pc:spChg>
        <pc:spChg chg="mod">
          <ac:chgData name="Malcolm Fraser" userId="184336e7-281c-4ec0-8723-0c958e4cf476" providerId="ADAL" clId="{B15BF889-1138-4BEA-B81C-B2921D98A836}" dt="2019-05-01T20:32:11.014" v="96" actId="20577"/>
          <ac:spMkLst>
            <pc:docMk/>
            <pc:sldMk cId="3745299519" sldId="658"/>
            <ac:spMk id="3" creationId="{48C59A3A-2347-405B-8D50-784B958A0CA3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4" creationId="{6F88D051-6B1C-45A7-9B7A-D7456637A374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5" creationId="{94D07169-7096-4B55-B234-34CDCDD10709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6" creationId="{5784309D-09C2-45F6-9D62-9A8690599A8D}"/>
          </ac:spMkLst>
        </pc:spChg>
        <pc:spChg chg="del mod">
          <ac:chgData name="Malcolm Fraser" userId="184336e7-281c-4ec0-8723-0c958e4cf476" providerId="ADAL" clId="{B15BF889-1138-4BEA-B81C-B2921D98A836}" dt="2019-05-01T20:32:16.034" v="97" actId="478"/>
          <ac:spMkLst>
            <pc:docMk/>
            <pc:sldMk cId="3745299519" sldId="658"/>
            <ac:spMk id="7" creationId="{33A2E9C6-B215-4445-BECB-2CF60D2B35D1}"/>
          </ac:spMkLst>
        </pc:spChg>
        <pc:spChg chg="del mod">
          <ac:chgData name="Malcolm Fraser" userId="184336e7-281c-4ec0-8723-0c958e4cf476" providerId="ADAL" clId="{B15BF889-1138-4BEA-B81C-B2921D98A836}" dt="2019-05-01T20:32:22.564" v="100" actId="478"/>
          <ac:spMkLst>
            <pc:docMk/>
            <pc:sldMk cId="3745299519" sldId="658"/>
            <ac:spMk id="9" creationId="{E76CB1AF-84EC-48D1-8435-C258132422AA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10" creationId="{698180AE-A63F-4138-B2D8-DD2EB47E73EC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11" creationId="{BD82B677-F13D-4E75-9CD7-E8A29FBA852A}"/>
          </ac:spMkLst>
        </pc:spChg>
        <pc:spChg chg="del mod">
          <ac:chgData name="Malcolm Fraser" userId="184336e7-281c-4ec0-8723-0c958e4cf476" providerId="ADAL" clId="{B15BF889-1138-4BEA-B81C-B2921D98A836}" dt="2019-05-01T20:32:25.404" v="101" actId="478"/>
          <ac:spMkLst>
            <pc:docMk/>
            <pc:sldMk cId="3745299519" sldId="658"/>
            <ac:spMk id="16" creationId="{883B6ED7-9741-4F45-8CFB-6663C8A4B936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17" creationId="{D798D4F4-01D9-4E6A-A9A1-6C51DAA3F4BC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18" creationId="{B751ED18-4F52-4795-BEB1-6DE0107F1839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22" creationId="{932C1EE8-D684-4EFA-A362-482E15FA340E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24" creationId="{05773792-CDDB-4762-987D-A96A3BD68D1C}"/>
          </ac:spMkLst>
        </pc:spChg>
        <pc:spChg chg="del">
          <ac:chgData name="Malcolm Fraser" userId="184336e7-281c-4ec0-8723-0c958e4cf476" providerId="ADAL" clId="{B15BF889-1138-4BEA-B81C-B2921D98A836}" dt="2019-05-01T20:31:16.058" v="67" actId="478"/>
          <ac:spMkLst>
            <pc:docMk/>
            <pc:sldMk cId="3745299519" sldId="658"/>
            <ac:spMk id="25" creationId="{8480B70A-E886-49A3-B9B6-A74657ED5005}"/>
          </ac:spMkLst>
        </pc:spChg>
        <pc:spChg chg="del">
          <ac:chgData name="Malcolm Fraser" userId="184336e7-281c-4ec0-8723-0c958e4cf476" providerId="ADAL" clId="{B15BF889-1138-4BEA-B81C-B2921D98A836}" dt="2019-05-01T20:31:54.814" v="80" actId="478"/>
          <ac:spMkLst>
            <pc:docMk/>
            <pc:sldMk cId="3745299519" sldId="658"/>
            <ac:spMk id="26" creationId="{34E2E4B2-2AED-4930-8AEE-6E66F40F6995}"/>
          </ac:spMkLst>
        </pc:spChg>
        <pc:spChg chg="add mod">
          <ac:chgData name="Malcolm Fraser" userId="184336e7-281c-4ec0-8723-0c958e4cf476" providerId="ADAL" clId="{B15BF889-1138-4BEA-B81C-B2921D98A836}" dt="2019-05-01T20:41:37.348" v="149" actId="1076"/>
          <ac:spMkLst>
            <pc:docMk/>
            <pc:sldMk cId="3745299519" sldId="658"/>
            <ac:spMk id="29" creationId="{1299DA8D-7FF6-4AFC-A3B4-19AD66713327}"/>
          </ac:spMkLst>
        </pc:spChg>
        <pc:spChg chg="add mod">
          <ac:chgData name="Malcolm Fraser" userId="184336e7-281c-4ec0-8723-0c958e4cf476" providerId="ADAL" clId="{B15BF889-1138-4BEA-B81C-B2921D98A836}" dt="2019-05-01T20:49:25.625" v="645" actId="1076"/>
          <ac:spMkLst>
            <pc:docMk/>
            <pc:sldMk cId="3745299519" sldId="658"/>
            <ac:spMk id="31" creationId="{D93BEF5F-E0C5-4788-B4B9-D5EE05920C65}"/>
          </ac:spMkLst>
        </pc:spChg>
        <pc:picChg chg="del">
          <ac:chgData name="Malcolm Fraser" userId="184336e7-281c-4ec0-8723-0c958e4cf476" providerId="ADAL" clId="{B15BF889-1138-4BEA-B81C-B2921D98A836}" dt="2019-05-01T20:31:16.058" v="67" actId="478"/>
          <ac:picMkLst>
            <pc:docMk/>
            <pc:sldMk cId="3745299519" sldId="658"/>
            <ac:picMk id="12" creationId="{8DF7D21D-FF80-4363-A5AF-63A7AFA7505A}"/>
          </ac:picMkLst>
        </pc:picChg>
        <pc:picChg chg="del mod">
          <ac:chgData name="Malcolm Fraser" userId="184336e7-281c-4ec0-8723-0c958e4cf476" providerId="ADAL" clId="{B15BF889-1138-4BEA-B81C-B2921D98A836}" dt="2019-05-01T20:38:14.161" v="130" actId="478"/>
          <ac:picMkLst>
            <pc:docMk/>
            <pc:sldMk cId="3745299519" sldId="658"/>
            <ac:picMk id="13" creationId="{4AD3D2C4-5F6D-40AE-8765-4B6E6C980C37}"/>
          </ac:picMkLst>
        </pc:picChg>
        <pc:picChg chg="del">
          <ac:chgData name="Malcolm Fraser" userId="184336e7-281c-4ec0-8723-0c958e4cf476" providerId="ADAL" clId="{B15BF889-1138-4BEA-B81C-B2921D98A836}" dt="2019-05-01T20:31:16.058" v="67" actId="478"/>
          <ac:picMkLst>
            <pc:docMk/>
            <pc:sldMk cId="3745299519" sldId="658"/>
            <ac:picMk id="14" creationId="{D54BC26A-D927-4835-A726-08BCE8A818FD}"/>
          </ac:picMkLst>
        </pc:picChg>
        <pc:picChg chg="del">
          <ac:chgData name="Malcolm Fraser" userId="184336e7-281c-4ec0-8723-0c958e4cf476" providerId="ADAL" clId="{B15BF889-1138-4BEA-B81C-B2921D98A836}" dt="2019-05-01T20:31:16.058" v="67" actId="478"/>
          <ac:picMkLst>
            <pc:docMk/>
            <pc:sldMk cId="3745299519" sldId="658"/>
            <ac:picMk id="15" creationId="{FEAD3803-10D8-41A8-B383-EB047ED6E319}"/>
          </ac:picMkLst>
        </pc:picChg>
        <pc:picChg chg="add mod">
          <ac:chgData name="Malcolm Fraser" userId="184336e7-281c-4ec0-8723-0c958e4cf476" providerId="ADAL" clId="{B15BF889-1138-4BEA-B81C-B2921D98A836}" dt="2019-05-01T20:49:27.913" v="646" actId="1076"/>
          <ac:picMkLst>
            <pc:docMk/>
            <pc:sldMk cId="3745299519" sldId="658"/>
            <ac:picMk id="28" creationId="{7E65EAEA-E33B-4025-99B2-638EA26797EE}"/>
          </ac:picMkLst>
        </pc:picChg>
        <pc:cxnChg chg="del">
          <ac:chgData name="Malcolm Fraser" userId="184336e7-281c-4ec0-8723-0c958e4cf476" providerId="ADAL" clId="{B15BF889-1138-4BEA-B81C-B2921D98A836}" dt="2019-05-01T20:31:16.058" v="67" actId="478"/>
          <ac:cxnSpMkLst>
            <pc:docMk/>
            <pc:sldMk cId="3745299519" sldId="658"/>
            <ac:cxnSpMk id="8" creationId="{2BB6C498-691E-4322-9182-475A1BC14CFE}"/>
          </ac:cxnSpMkLst>
        </pc:cxnChg>
        <pc:cxnChg chg="del">
          <ac:chgData name="Malcolm Fraser" userId="184336e7-281c-4ec0-8723-0c958e4cf476" providerId="ADAL" clId="{B15BF889-1138-4BEA-B81C-B2921D98A836}" dt="2019-05-01T20:31:16.058" v="67" actId="478"/>
          <ac:cxnSpMkLst>
            <pc:docMk/>
            <pc:sldMk cId="3745299519" sldId="658"/>
            <ac:cxnSpMk id="19" creationId="{B07CD1D6-F6C5-4235-89F2-A5D420401A3F}"/>
          </ac:cxnSpMkLst>
        </pc:cxnChg>
        <pc:cxnChg chg="del">
          <ac:chgData name="Malcolm Fraser" userId="184336e7-281c-4ec0-8723-0c958e4cf476" providerId="ADAL" clId="{B15BF889-1138-4BEA-B81C-B2921D98A836}" dt="2019-05-01T20:31:16.058" v="67" actId="478"/>
          <ac:cxnSpMkLst>
            <pc:docMk/>
            <pc:sldMk cId="3745299519" sldId="658"/>
            <ac:cxnSpMk id="20" creationId="{24A62BB3-ACB9-4469-9490-220BEFC69354}"/>
          </ac:cxnSpMkLst>
        </pc:cxnChg>
        <pc:cxnChg chg="del">
          <ac:chgData name="Malcolm Fraser" userId="184336e7-281c-4ec0-8723-0c958e4cf476" providerId="ADAL" clId="{B15BF889-1138-4BEA-B81C-B2921D98A836}" dt="2019-05-01T20:31:51.395" v="79" actId="478"/>
          <ac:cxnSpMkLst>
            <pc:docMk/>
            <pc:sldMk cId="3745299519" sldId="658"/>
            <ac:cxnSpMk id="21" creationId="{7F6B1222-0BD6-45D9-92B4-92EA84ED3B40}"/>
          </ac:cxnSpMkLst>
        </pc:cxnChg>
        <pc:cxnChg chg="del">
          <ac:chgData name="Malcolm Fraser" userId="184336e7-281c-4ec0-8723-0c958e4cf476" providerId="ADAL" clId="{B15BF889-1138-4BEA-B81C-B2921D98A836}" dt="2019-05-01T20:31:16.058" v="67" actId="478"/>
          <ac:cxnSpMkLst>
            <pc:docMk/>
            <pc:sldMk cId="3745299519" sldId="658"/>
            <ac:cxnSpMk id="23" creationId="{C4A542EB-2AB5-46D8-9D16-A9D2122EEA42}"/>
          </ac:cxnSpMkLst>
        </pc:cxnChg>
        <pc:cxnChg chg="add">
          <ac:chgData name="Malcolm Fraser" userId="184336e7-281c-4ec0-8723-0c958e4cf476" providerId="ADAL" clId="{B15BF889-1138-4BEA-B81C-B2921D98A836}" dt="2019-05-01T20:41:32.973" v="148"/>
          <ac:cxnSpMkLst>
            <pc:docMk/>
            <pc:sldMk cId="3745299519" sldId="658"/>
            <ac:cxnSpMk id="30" creationId="{4D62703F-06B4-46B9-83E6-ADEBEFB80BAE}"/>
          </ac:cxnSpMkLst>
        </pc:cxnChg>
      </pc:sldChg>
      <pc:sldChg chg="addSp delSp modSp add">
        <pc:chgData name="Malcolm Fraser" userId="184336e7-281c-4ec0-8723-0c958e4cf476" providerId="ADAL" clId="{B15BF889-1138-4BEA-B81C-B2921D98A836}" dt="2019-05-01T21:30:19.221" v="1386" actId="6549"/>
        <pc:sldMkLst>
          <pc:docMk/>
          <pc:sldMk cId="537272462" sldId="659"/>
        </pc:sldMkLst>
        <pc:spChg chg="add mod">
          <ac:chgData name="Malcolm Fraser" userId="184336e7-281c-4ec0-8723-0c958e4cf476" providerId="ADAL" clId="{B15BF889-1138-4BEA-B81C-B2921D98A836}" dt="2019-05-01T20:46:54.371" v="570" actId="1076"/>
          <ac:spMkLst>
            <pc:docMk/>
            <pc:sldMk cId="537272462" sldId="659"/>
            <ac:spMk id="5" creationId="{12A8626A-2DBB-4B9B-A553-A018129DD0FF}"/>
          </ac:spMkLst>
        </pc:spChg>
        <pc:spChg chg="add mod">
          <ac:chgData name="Malcolm Fraser" userId="184336e7-281c-4ec0-8723-0c958e4cf476" providerId="ADAL" clId="{B15BF889-1138-4BEA-B81C-B2921D98A836}" dt="2019-05-01T21:30:19.221" v="1386" actId="6549"/>
          <ac:spMkLst>
            <pc:docMk/>
            <pc:sldMk cId="537272462" sldId="659"/>
            <ac:spMk id="8" creationId="{4F205CE0-0BA4-4189-88BA-DD3EB602668A}"/>
          </ac:spMkLst>
        </pc:spChg>
        <pc:spChg chg="del">
          <ac:chgData name="Malcolm Fraser" userId="184336e7-281c-4ec0-8723-0c958e4cf476" providerId="ADAL" clId="{B15BF889-1138-4BEA-B81C-B2921D98A836}" dt="2019-05-01T20:40:33.467" v="139" actId="478"/>
          <ac:spMkLst>
            <pc:docMk/>
            <pc:sldMk cId="537272462" sldId="659"/>
            <ac:spMk id="29" creationId="{1299DA8D-7FF6-4AFC-A3B4-19AD66713327}"/>
          </ac:spMkLst>
        </pc:spChg>
        <pc:picChg chg="add mod">
          <ac:chgData name="Malcolm Fraser" userId="184336e7-281c-4ec0-8723-0c958e4cf476" providerId="ADAL" clId="{B15BF889-1138-4BEA-B81C-B2921D98A836}" dt="2019-05-01T20:49:32.623" v="647" actId="1076"/>
          <ac:picMkLst>
            <pc:docMk/>
            <pc:sldMk cId="537272462" sldId="659"/>
            <ac:picMk id="4" creationId="{C3E2CEE8-B21C-459C-8FC4-2E12D4294C95}"/>
          </ac:picMkLst>
        </pc:picChg>
        <pc:picChg chg="add del">
          <ac:chgData name="Malcolm Fraser" userId="184336e7-281c-4ec0-8723-0c958e4cf476" providerId="ADAL" clId="{B15BF889-1138-4BEA-B81C-B2921D98A836}" dt="2019-05-01T20:44:53.132" v="385" actId="478"/>
          <ac:picMkLst>
            <pc:docMk/>
            <pc:sldMk cId="537272462" sldId="659"/>
            <ac:picMk id="6" creationId="{4E454C2C-C04E-49BA-BBCF-EFB0D8912B1C}"/>
          </ac:picMkLst>
        </pc:picChg>
        <pc:picChg chg="add del">
          <ac:chgData name="Malcolm Fraser" userId="184336e7-281c-4ec0-8723-0c958e4cf476" providerId="ADAL" clId="{B15BF889-1138-4BEA-B81C-B2921D98A836}" dt="2019-05-01T20:45:23.712" v="395" actId="478"/>
          <ac:picMkLst>
            <pc:docMk/>
            <pc:sldMk cId="537272462" sldId="659"/>
            <ac:picMk id="11" creationId="{CFDFFB2F-4587-45FA-8271-6096FE5CBC40}"/>
          </ac:picMkLst>
        </pc:picChg>
        <pc:picChg chg="del">
          <ac:chgData name="Malcolm Fraser" userId="184336e7-281c-4ec0-8723-0c958e4cf476" providerId="ADAL" clId="{B15BF889-1138-4BEA-B81C-B2921D98A836}" dt="2019-05-01T20:44:41.657" v="383" actId="478"/>
          <ac:picMkLst>
            <pc:docMk/>
            <pc:sldMk cId="537272462" sldId="659"/>
            <ac:picMk id="28" creationId="{7E65EAEA-E33B-4025-99B2-638EA26797EE}"/>
          </ac:picMkLst>
        </pc:picChg>
        <pc:cxnChg chg="add">
          <ac:chgData name="Malcolm Fraser" userId="184336e7-281c-4ec0-8723-0c958e4cf476" providerId="ADAL" clId="{B15BF889-1138-4BEA-B81C-B2921D98A836}" dt="2019-05-01T20:44:50.107" v="384"/>
          <ac:cxnSpMkLst>
            <pc:docMk/>
            <pc:sldMk cId="537272462" sldId="659"/>
            <ac:cxnSpMk id="7" creationId="{B0C2AE2A-EAA4-4169-AEEC-51BF25C8E2C9}"/>
          </ac:cxnSpMkLst>
        </pc:cxnChg>
      </pc:sldChg>
      <pc:sldChg chg="addSp delSp modSp add">
        <pc:chgData name="Malcolm Fraser" userId="184336e7-281c-4ec0-8723-0c958e4cf476" providerId="ADAL" clId="{B15BF889-1138-4BEA-B81C-B2921D98A836}" dt="2019-05-01T20:58:59.955" v="798" actId="11529"/>
        <pc:sldMkLst>
          <pc:docMk/>
          <pc:sldMk cId="2230717980" sldId="660"/>
        </pc:sldMkLst>
        <pc:spChg chg="add mod">
          <ac:chgData name="Malcolm Fraser" userId="184336e7-281c-4ec0-8723-0c958e4cf476" providerId="ADAL" clId="{B15BF889-1138-4BEA-B81C-B2921D98A836}" dt="2019-05-01T20:55:25.487" v="755" actId="1076"/>
          <ac:spMkLst>
            <pc:docMk/>
            <pc:sldMk cId="2230717980" sldId="660"/>
            <ac:spMk id="2" creationId="{DE1D022A-C2EF-4CC6-BFCF-FC8A138046CC}"/>
          </ac:spMkLst>
        </pc:spChg>
        <pc:spChg chg="add del">
          <ac:chgData name="Malcolm Fraser" userId="184336e7-281c-4ec0-8723-0c958e4cf476" providerId="ADAL" clId="{B15BF889-1138-4BEA-B81C-B2921D98A836}" dt="2019-05-01T20:50:03.023" v="652"/>
          <ac:spMkLst>
            <pc:docMk/>
            <pc:sldMk cId="2230717980" sldId="660"/>
            <ac:spMk id="3" creationId="{4BB35142-DC78-4F6E-B4FD-250334196D94}"/>
          </ac:spMkLst>
        </pc:spChg>
        <pc:spChg chg="add mod">
          <ac:chgData name="Malcolm Fraser" userId="184336e7-281c-4ec0-8723-0c958e4cf476" providerId="ADAL" clId="{B15BF889-1138-4BEA-B81C-B2921D98A836}" dt="2019-05-01T20:58:37.087" v="794" actId="14100"/>
          <ac:spMkLst>
            <pc:docMk/>
            <pc:sldMk cId="2230717980" sldId="660"/>
            <ac:spMk id="4" creationId="{453A07EB-C71A-4ACE-A3C3-ACC6D34CD87B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5" creationId="{08C4B101-D485-4C7A-9A46-4B5CA9CCA6B5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6" creationId="{825BC893-5C76-46FA-956E-2D43E8F250C9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" creationId="{B4B82358-D32F-40B3-9329-AE6E32E3366B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8" creationId="{5BDAA2BD-8331-4844-ADA4-CE9B4EDDAA3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9" creationId="{9E4550A2-CA1E-4902-BCF2-2ED1DA502ED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0" creationId="{E07D59BF-A195-4F6B-AF2A-F6B956AD10B4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1" creationId="{E3CA3D98-49D4-445E-9CA7-08E7E8B3E717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2" creationId="{8C9E16E1-92B8-4EB7-A2EE-EA719B6537A1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3" creationId="{AADEAFE3-E29B-4B6C-A74C-1FC7C4E856F5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4" creationId="{CBCD5608-950B-47A9-AB62-81002E2A75EC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5" creationId="{DFA4EAE6-01B6-42A2-AA81-CC8FE125A99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6" creationId="{28B3C004-69E7-4B98-905C-7C07E83BB4A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7" creationId="{222105DB-27AC-4098-9AA7-048BA2196795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8" creationId="{E5AEDEED-AFAA-40FD-8189-FD515C4D644A}"/>
          </ac:spMkLst>
        </pc:spChg>
        <pc:spChg chg="add del mod">
          <ac:chgData name="Malcolm Fraser" userId="184336e7-281c-4ec0-8723-0c958e4cf476" providerId="ADAL" clId="{B15BF889-1138-4BEA-B81C-B2921D98A836}" dt="2019-05-01T20:52:27.945" v="707" actId="478"/>
          <ac:spMkLst>
            <pc:docMk/>
            <pc:sldMk cId="2230717980" sldId="660"/>
            <ac:spMk id="19" creationId="{FCCBE7DB-B027-4C5B-A464-1EAB2F77AC39}"/>
          </ac:spMkLst>
        </pc:spChg>
        <pc:spChg chg="add del mod">
          <ac:chgData name="Malcolm Fraser" userId="184336e7-281c-4ec0-8723-0c958e4cf476" providerId="ADAL" clId="{B15BF889-1138-4BEA-B81C-B2921D98A836}" dt="2019-05-01T20:52:27.945" v="707" actId="478"/>
          <ac:spMkLst>
            <pc:docMk/>
            <pc:sldMk cId="2230717980" sldId="660"/>
            <ac:spMk id="20" creationId="{E10DFD69-B706-4B72-8FAD-D312C0CE8903}"/>
          </ac:spMkLst>
        </pc:spChg>
        <pc:spChg chg="add del mod">
          <ac:chgData name="Malcolm Fraser" userId="184336e7-281c-4ec0-8723-0c958e4cf476" providerId="ADAL" clId="{B15BF889-1138-4BEA-B81C-B2921D98A836}" dt="2019-05-01T20:52:27.945" v="707" actId="478"/>
          <ac:spMkLst>
            <pc:docMk/>
            <pc:sldMk cId="2230717980" sldId="660"/>
            <ac:spMk id="21" creationId="{FD1855DA-2720-4DFC-9968-3B767E7D0366}"/>
          </ac:spMkLst>
        </pc:spChg>
        <pc:spChg chg="add del mod">
          <ac:chgData name="Malcolm Fraser" userId="184336e7-281c-4ec0-8723-0c958e4cf476" providerId="ADAL" clId="{B15BF889-1138-4BEA-B81C-B2921D98A836}" dt="2019-05-01T20:52:16.338" v="704" actId="478"/>
          <ac:spMkLst>
            <pc:docMk/>
            <pc:sldMk cId="2230717980" sldId="660"/>
            <ac:spMk id="22" creationId="{6BF20556-1BDE-48B6-A7D2-750805B60613}"/>
          </ac:spMkLst>
        </pc:spChg>
        <pc:spChg chg="add del mod">
          <ac:chgData name="Malcolm Fraser" userId="184336e7-281c-4ec0-8723-0c958e4cf476" providerId="ADAL" clId="{B15BF889-1138-4BEA-B81C-B2921D98A836}" dt="2019-05-01T20:52:37.366" v="709" actId="478"/>
          <ac:spMkLst>
            <pc:docMk/>
            <pc:sldMk cId="2230717980" sldId="660"/>
            <ac:spMk id="23" creationId="{3A7C3DB5-1A62-4761-B461-75886E67BA50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24" creationId="{05304CD0-9A2C-47C2-983F-D07FF0C0EEDE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25" creationId="{9AA2A441-F9BF-47B7-A513-CD6D2C36FA0C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26" creationId="{97C581E4-FEE9-4D55-9987-99F9EF53D6E5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27" creationId="{614BF6B3-E747-4184-8CF9-7CF699C354F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28" creationId="{3CF539B1-A719-4F55-9353-C138340DB76C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29" creationId="{C05D7FF3-8979-41A5-A26A-A7F5E607D989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30" creationId="{E284ADD4-5150-479D-9772-6564C1CB985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31" creationId="{ED46ED00-0519-4B6B-9B89-E09ED2F7D7F7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32" creationId="{530227C2-9229-422B-B411-0A433A17C79B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33" creationId="{4AC4D245-038E-46C3-AE14-8D5B6EA94058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34" creationId="{051BC8D0-93E5-434B-9729-1054610A256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35" creationId="{69BE470D-49DC-4E5E-8D8C-96DB962F14E4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36" creationId="{E6DE05EB-7453-4721-A6DB-E2F4734F8C24}"/>
          </ac:spMkLst>
        </pc:spChg>
        <pc:spChg chg="add del mod">
          <ac:chgData name="Malcolm Fraser" userId="184336e7-281c-4ec0-8723-0c958e4cf476" providerId="ADAL" clId="{B15BF889-1138-4BEA-B81C-B2921D98A836}" dt="2019-05-01T20:52:47.515" v="712" actId="478"/>
          <ac:spMkLst>
            <pc:docMk/>
            <pc:sldMk cId="2230717980" sldId="660"/>
            <ac:spMk id="37" creationId="{1C02567F-BE2E-4014-985E-86E792E033B6}"/>
          </ac:spMkLst>
        </pc:spChg>
        <pc:spChg chg="add del mod">
          <ac:chgData name="Malcolm Fraser" userId="184336e7-281c-4ec0-8723-0c958e4cf476" providerId="ADAL" clId="{B15BF889-1138-4BEA-B81C-B2921D98A836}" dt="2019-05-01T20:52:47.515" v="712" actId="478"/>
          <ac:spMkLst>
            <pc:docMk/>
            <pc:sldMk cId="2230717980" sldId="660"/>
            <ac:spMk id="38" creationId="{7A73C57A-DF4E-4C23-B37E-1E5DF54718E8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39" creationId="{CA169085-5175-496C-9102-636ED6F2CD7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0" creationId="{6EA08BD2-3B49-4E05-BCFA-E0564D9B2A09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1" creationId="{9BB39E4F-FD4D-4B95-A305-A5A8F5FF0C6B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2" creationId="{0670DB6B-422A-428E-8EF2-A0DFF0A42813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3" creationId="{B3DA2DB5-A9F1-4F5D-9B33-AF9076819779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4" creationId="{D7C85B27-B804-4732-AB59-0E574D3DDA95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5" creationId="{C9C54088-3D77-435F-B672-ED43753466FA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6" creationId="{E9DCE831-1297-4033-9500-7C41F74AA8E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7" creationId="{C7264D95-5F0C-4F44-AC76-B0132821835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8" creationId="{3494D073-8F34-48F8-BAB0-FB479C8D380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49" creationId="{4C1BBB74-B2A4-4AE3-A789-EEC84DCE822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50" creationId="{2141846D-9674-4437-9062-8C373E0885ED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51" creationId="{9D7C1F99-25F2-40A1-8FCF-0CDB65635A9B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52" creationId="{7F82BBED-0391-45EE-ADD3-4C6A068B3D85}"/>
          </ac:spMkLst>
        </pc:spChg>
        <pc:spChg chg="add del mod">
          <ac:chgData name="Malcolm Fraser" userId="184336e7-281c-4ec0-8723-0c958e4cf476" providerId="ADAL" clId="{B15BF889-1138-4BEA-B81C-B2921D98A836}" dt="2019-05-01T20:53:43.663" v="729" actId="478"/>
          <ac:spMkLst>
            <pc:docMk/>
            <pc:sldMk cId="2230717980" sldId="660"/>
            <ac:spMk id="53" creationId="{17A4FF83-B936-49C7-98E9-8B88F7E7082B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54" creationId="{4006C717-B92A-401A-B741-F33B33AC17B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55" creationId="{10CC853C-D8CE-473C-856C-CBAF2E604EE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56" creationId="{CBF1F9D4-3B6B-41B1-85C9-C1493BF39EC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57" creationId="{93ACE23B-160B-4397-A206-43B2ECE26FA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58" creationId="{C67A1F36-CA21-4A67-BB52-2A8185E4B19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59" creationId="{309895A8-8303-4E33-BBBE-4FE50282710C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60" creationId="{AA5EADA0-DB6E-47E7-9A38-A6C34AFEAF71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61" creationId="{E90D925A-77BC-4FBC-8812-F3D8868A4001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62" creationId="{E41F6107-876F-4C52-B6E3-C4471F1250F7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63" creationId="{3B559A82-FDF0-44CE-B3BD-445DC224F00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64" creationId="{4B0F1FDB-4015-4A96-A3D5-2F82F7A373B6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65" creationId="{422B48C2-AA2D-4B6C-A2E2-8B9E5DECD7B6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66" creationId="{1EAF7F8C-8D73-4405-8985-3B3D45390666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67" creationId="{ED115ADB-4100-4E8A-A50E-718687015129}"/>
          </ac:spMkLst>
        </pc:spChg>
        <pc:spChg chg="add del mod">
          <ac:chgData name="Malcolm Fraser" userId="184336e7-281c-4ec0-8723-0c958e4cf476" providerId="ADAL" clId="{B15BF889-1138-4BEA-B81C-B2921D98A836}" dt="2019-05-01T20:53:42.424" v="728" actId="478"/>
          <ac:spMkLst>
            <pc:docMk/>
            <pc:sldMk cId="2230717980" sldId="660"/>
            <ac:spMk id="68" creationId="{FBAF4471-7042-4633-9555-99C952A0B0AE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69" creationId="{EEF50264-CF3A-4659-9D0E-83378662967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0" creationId="{719872CB-72E2-4DD9-9C7A-50BB3908F05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1" creationId="{D396A76D-9AA0-4857-A372-96F5860A0DAA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2" creationId="{8545B127-E4F3-411F-8FFD-AA86A62C383B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3" creationId="{EBE3EC12-AA08-4E1F-8A66-E8DA273E919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4" creationId="{C344A51A-F093-4273-B740-F8364EA75550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5" creationId="{FE8369EF-7BF7-4734-9D64-4CFE8FCBF43A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6" creationId="{DC2F756C-F8DD-4265-B6E6-052944038331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7" creationId="{C705D8AF-CB4C-4C3C-BF34-9B70AE54DA1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78" creationId="{B16285AC-6064-433B-A0C9-85E3FCD86A00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79" creationId="{DBCCA4E1-558F-4BA8-950B-B349616B89E7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80" creationId="{786E9956-3786-4FD2-BDB2-E39FBF3713F0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81" creationId="{2334BF3B-4E24-48A7-8F56-B0DF76045344}"/>
          </ac:spMkLst>
        </pc:spChg>
        <pc:spChg chg="add del mod">
          <ac:chgData name="Malcolm Fraser" userId="184336e7-281c-4ec0-8723-0c958e4cf476" providerId="ADAL" clId="{B15BF889-1138-4BEA-B81C-B2921D98A836}" dt="2019-05-01T20:53:42.424" v="728" actId="478"/>
          <ac:spMkLst>
            <pc:docMk/>
            <pc:sldMk cId="2230717980" sldId="660"/>
            <ac:spMk id="82" creationId="{7D5E0BE6-D199-4091-BC37-08F88A431FFB}"/>
          </ac:spMkLst>
        </pc:spChg>
        <pc:spChg chg="add del mod">
          <ac:chgData name="Malcolm Fraser" userId="184336e7-281c-4ec0-8723-0c958e4cf476" providerId="ADAL" clId="{B15BF889-1138-4BEA-B81C-B2921D98A836}" dt="2019-05-01T20:53:42.424" v="728" actId="478"/>
          <ac:spMkLst>
            <pc:docMk/>
            <pc:sldMk cId="2230717980" sldId="660"/>
            <ac:spMk id="83" creationId="{6ACE0B87-ED3C-4F7D-9519-56CBC90DA90A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84" creationId="{7F062CEB-4D1C-4816-8FAD-B7B3996A166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85" creationId="{FD807477-9B6C-44BE-A555-E54202437F7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86" creationId="{F7E07807-1BE7-4735-95EF-A615D28E743E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87" creationId="{9E688D41-64C5-44F0-9B59-E9C0FF7A7634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88" creationId="{8121A6DA-3A80-492C-B0DD-23B1F742122A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89" creationId="{0243CD29-BD2F-4A76-BF12-55CB6996E9C1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90" creationId="{B66CC2BB-6F32-4BAC-A189-CE11586E4C23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91" creationId="{56E7554D-D832-4DC2-9B11-FA94D47A2CE9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92" creationId="{30D174E2-AEC9-43A6-84A6-9CFED574E1C2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93" creationId="{E49E0BD3-194D-4DF2-B684-9462022B7629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94" creationId="{63C0C267-8DC0-462F-B841-0B7EF81D3FD8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95" creationId="{BD0A11F9-DFF8-4962-8FB9-3D116464C38E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96" creationId="{A23D0927-F553-4F24-B427-4DB79B73F87F}"/>
          </ac:spMkLst>
        </pc:spChg>
        <pc:spChg chg="add del mod">
          <ac:chgData name="Malcolm Fraser" userId="184336e7-281c-4ec0-8723-0c958e4cf476" providerId="ADAL" clId="{B15BF889-1138-4BEA-B81C-B2921D98A836}" dt="2019-05-01T20:53:42.424" v="728" actId="478"/>
          <ac:spMkLst>
            <pc:docMk/>
            <pc:sldMk cId="2230717980" sldId="660"/>
            <ac:spMk id="97" creationId="{F719E280-D88E-48DB-86D5-C456E936143F}"/>
          </ac:spMkLst>
        </pc:spChg>
        <pc:spChg chg="add del mod">
          <ac:chgData name="Malcolm Fraser" userId="184336e7-281c-4ec0-8723-0c958e4cf476" providerId="ADAL" clId="{B15BF889-1138-4BEA-B81C-B2921D98A836}" dt="2019-05-01T20:53:42.424" v="728" actId="478"/>
          <ac:spMkLst>
            <pc:docMk/>
            <pc:sldMk cId="2230717980" sldId="660"/>
            <ac:spMk id="98" creationId="{7F7DE576-66F9-4DE1-8FA9-6CB55FDA926C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99" creationId="{20A7881B-670C-4AF5-9D6C-4E8FEF4F55E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00" creationId="{6469F27B-BDC1-4FEC-A381-D86DB70AA5C4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01" creationId="{6DBF6F67-0BE4-4EFC-8D2B-AF722786DDE9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02" creationId="{6C08E246-6D4F-42BF-BC32-A37275B8223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03" creationId="{39CF9E98-BCF3-4BBE-860B-C15E71D62628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04" creationId="{4CFE17A5-4EBB-45BE-B661-768800A1C9F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05" creationId="{0C34AB00-889F-445B-A35A-812E72CA2F3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06" creationId="{0D20EECF-BEC6-4A79-8A99-56FF9DA111B8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107" creationId="{2A59D474-DFB2-4D06-B72D-46D59B0D1120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108" creationId="{326FA70B-C54C-4275-8F66-F4CE863965A7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109" creationId="{51F265D2-D55F-42A0-B168-425162ACF0F1}"/>
          </ac:spMkLst>
        </pc:spChg>
        <pc:spChg chg="add del mod">
          <ac:chgData name="Malcolm Fraser" userId="184336e7-281c-4ec0-8723-0c958e4cf476" providerId="ADAL" clId="{B15BF889-1138-4BEA-B81C-B2921D98A836}" dt="2019-05-01T20:53:38.075" v="726" actId="478"/>
          <ac:spMkLst>
            <pc:docMk/>
            <pc:sldMk cId="2230717980" sldId="660"/>
            <ac:spMk id="110" creationId="{1BDE595B-9007-47CC-A5CD-0F92B5CAA5AD}"/>
          </ac:spMkLst>
        </pc:spChg>
        <pc:spChg chg="add del mod">
          <ac:chgData name="Malcolm Fraser" userId="184336e7-281c-4ec0-8723-0c958e4cf476" providerId="ADAL" clId="{B15BF889-1138-4BEA-B81C-B2921D98A836}" dt="2019-05-01T20:53:40.496" v="727" actId="478"/>
          <ac:spMkLst>
            <pc:docMk/>
            <pc:sldMk cId="2230717980" sldId="660"/>
            <ac:spMk id="111" creationId="{E681C23A-B682-403A-8B1C-B81707E1D64E}"/>
          </ac:spMkLst>
        </pc:spChg>
        <pc:spChg chg="add del mod">
          <ac:chgData name="Malcolm Fraser" userId="184336e7-281c-4ec0-8723-0c958e4cf476" providerId="ADAL" clId="{B15BF889-1138-4BEA-B81C-B2921D98A836}" dt="2019-05-01T20:53:40.496" v="727" actId="478"/>
          <ac:spMkLst>
            <pc:docMk/>
            <pc:sldMk cId="2230717980" sldId="660"/>
            <ac:spMk id="112" creationId="{FDBDC63E-8364-4136-A102-6B45E3FEFA49}"/>
          </ac:spMkLst>
        </pc:spChg>
        <pc:spChg chg="add del mod">
          <ac:chgData name="Malcolm Fraser" userId="184336e7-281c-4ec0-8723-0c958e4cf476" providerId="ADAL" clId="{B15BF889-1138-4BEA-B81C-B2921D98A836}" dt="2019-05-01T20:53:40.496" v="727" actId="478"/>
          <ac:spMkLst>
            <pc:docMk/>
            <pc:sldMk cId="2230717980" sldId="660"/>
            <ac:spMk id="113" creationId="{0ABC2A24-D30F-41C9-B0CA-C0AE7593530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14" creationId="{B6F4FBF3-8B09-4437-903E-FC3E52EBA31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15" creationId="{015219B0-FDA1-416C-ADDA-BA4FADF10EA7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16" creationId="{EB583214-0760-47D0-862B-292731AF1714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17" creationId="{EF424EF0-6113-48A1-BACC-1A60E771B344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18" creationId="{1F4496F8-AA3E-49A8-8BE5-645989172984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19" creationId="{14AFE602-CEB7-43DF-96C0-1D188431C47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20" creationId="{1330204F-D553-47DF-B208-E1FDD875F5F1}"/>
          </ac:spMkLst>
        </pc:spChg>
        <pc:spChg chg="add del mod">
          <ac:chgData name="Malcolm Fraser" userId="184336e7-281c-4ec0-8723-0c958e4cf476" providerId="ADAL" clId="{B15BF889-1138-4BEA-B81C-B2921D98A836}" dt="2019-05-01T20:54:42.553" v="748" actId="478"/>
          <ac:spMkLst>
            <pc:docMk/>
            <pc:sldMk cId="2230717980" sldId="660"/>
            <ac:spMk id="121" creationId="{B9ED4D8F-4244-4D5F-9CB8-DCE4CBEF7DC6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22" creationId="{1DBE4CAC-D914-47CD-B38E-EF8DCA89FE5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23" creationId="{6FF8EF69-511C-4078-BBF6-E6F240EB1B3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24" creationId="{4E52F0F3-5156-40C7-89C5-43E178A717B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25" creationId="{8796042E-D86A-41F0-91DB-B03E5CAE9815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26" creationId="{D9185316-A36B-48C1-A0A4-76CF169A9744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27" creationId="{6E5373FF-C352-41B0-A7F5-C47EE96A47DA}"/>
          </ac:spMkLst>
        </pc:spChg>
        <pc:spChg chg="add del mod">
          <ac:chgData name="Malcolm Fraser" userId="184336e7-281c-4ec0-8723-0c958e4cf476" providerId="ADAL" clId="{B15BF889-1138-4BEA-B81C-B2921D98A836}" dt="2019-05-01T20:54:39.412" v="747" actId="478"/>
          <ac:spMkLst>
            <pc:docMk/>
            <pc:sldMk cId="2230717980" sldId="660"/>
            <ac:spMk id="128" creationId="{EBE3CB48-FBE5-4329-B288-4523C10E5F0E}"/>
          </ac:spMkLst>
        </pc:spChg>
        <pc:spChg chg="add del mod">
          <ac:chgData name="Malcolm Fraser" userId="184336e7-281c-4ec0-8723-0c958e4cf476" providerId="ADAL" clId="{B15BF889-1138-4BEA-B81C-B2921D98A836}" dt="2019-05-01T20:54:42.553" v="748" actId="478"/>
          <ac:spMkLst>
            <pc:docMk/>
            <pc:sldMk cId="2230717980" sldId="660"/>
            <ac:spMk id="129" creationId="{B84780CA-4DEA-4DBD-B0FE-C69AB09C85D3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30" creationId="{38B3BB6D-9341-4984-BF21-30D3916A342B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31" creationId="{02816F3D-DE60-4CB5-B05B-C00FA27C1E13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32" creationId="{2B0EFDD6-0194-4E8E-B83D-747CEB468CA8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33" creationId="{EE1F261A-C1DA-41F1-8A12-ED65679669D8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34" creationId="{4147E5EF-E7EB-448B-8099-6A0E1EFDA4E1}"/>
          </ac:spMkLst>
        </pc:spChg>
        <pc:spChg chg="add del mod">
          <ac:chgData name="Malcolm Fraser" userId="184336e7-281c-4ec0-8723-0c958e4cf476" providerId="ADAL" clId="{B15BF889-1138-4BEA-B81C-B2921D98A836}" dt="2019-05-01T20:54:39.412" v="747" actId="478"/>
          <ac:spMkLst>
            <pc:docMk/>
            <pc:sldMk cId="2230717980" sldId="660"/>
            <ac:spMk id="135" creationId="{6753B97D-DDEA-4239-86DD-F2C3C1818C04}"/>
          </ac:spMkLst>
        </pc:spChg>
        <pc:spChg chg="add del mod">
          <ac:chgData name="Malcolm Fraser" userId="184336e7-281c-4ec0-8723-0c958e4cf476" providerId="ADAL" clId="{B15BF889-1138-4BEA-B81C-B2921D98A836}" dt="2019-05-01T20:54:42.553" v="748" actId="478"/>
          <ac:spMkLst>
            <pc:docMk/>
            <pc:sldMk cId="2230717980" sldId="660"/>
            <ac:spMk id="136" creationId="{3FB19F4C-F5F0-4688-9B87-0C8AFB5A539D}"/>
          </ac:spMkLst>
        </pc:spChg>
        <pc:spChg chg="add del mod">
          <ac:chgData name="Malcolm Fraser" userId="184336e7-281c-4ec0-8723-0c958e4cf476" providerId="ADAL" clId="{B15BF889-1138-4BEA-B81C-B2921D98A836}" dt="2019-05-01T20:54:44.182" v="749" actId="478"/>
          <ac:spMkLst>
            <pc:docMk/>
            <pc:sldMk cId="2230717980" sldId="660"/>
            <ac:spMk id="137" creationId="{9134C99D-8C23-40E7-9045-6146AC7562FB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38" creationId="{16D0D609-5C64-42DA-BE8F-E7E0E3DB0772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39" creationId="{C34FD5AD-70B3-4220-992C-15623AFA181A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40" creationId="{53A6F4F6-7FFF-478C-AC5D-24B4DD315597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41" creationId="{BC1E2375-A74A-44FC-BF8C-87E5C75B1162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42" creationId="{3BC3B40A-D492-4D7E-BF9E-5BED539448E3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43" creationId="{D4F9C5C2-1F11-42D6-BEBD-2E154A2872B3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44" creationId="{7AE32553-D784-4CE9-AE4D-171DAFB9C9D0}"/>
          </ac:spMkLst>
        </pc:spChg>
        <pc:spChg chg="add del mod">
          <ac:chgData name="Malcolm Fraser" userId="184336e7-281c-4ec0-8723-0c958e4cf476" providerId="ADAL" clId="{B15BF889-1138-4BEA-B81C-B2921D98A836}" dt="2019-05-01T20:54:44.182" v="749" actId="478"/>
          <ac:spMkLst>
            <pc:docMk/>
            <pc:sldMk cId="2230717980" sldId="660"/>
            <ac:spMk id="145" creationId="{2621B68F-905A-44AE-BF1F-B3190B10E08C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46" creationId="{CE201AFA-2D37-457D-B723-801DB45687BA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47" creationId="{6053D0E4-D6CD-4B97-ACC1-4C419AE44E73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48" creationId="{0C4111DB-2767-4C56-A8E5-05286A29137D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49" creationId="{B0AC696C-FCC6-4E8F-8220-6B5E0B427A04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50" creationId="{C524501B-8F5A-43E7-872F-C1E891BE9FE8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51" creationId="{9F14BCB7-B71C-4DE4-9BED-5FAD1C18E179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52" creationId="{EEA3F2E9-B520-4DC8-AE04-0DDD117527CA}"/>
          </ac:spMkLst>
        </pc:spChg>
        <pc:spChg chg="add del mod">
          <ac:chgData name="Malcolm Fraser" userId="184336e7-281c-4ec0-8723-0c958e4cf476" providerId="ADAL" clId="{B15BF889-1138-4BEA-B81C-B2921D98A836}" dt="2019-05-01T20:54:45.985" v="750" actId="478"/>
          <ac:spMkLst>
            <pc:docMk/>
            <pc:sldMk cId="2230717980" sldId="660"/>
            <ac:spMk id="153" creationId="{9A8F6F4B-A7F4-4FB7-AB8F-7DD8D75006BF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54" creationId="{4FBE1FC5-6B81-4FF9-9982-356BCC4D424D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55" creationId="{661DC0D4-0043-4F92-8ED7-F04369DBB0D0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56" creationId="{AD136555-C3C4-476B-9A27-71B0C2BE50DB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57" creationId="{0048CA63-2145-42D8-86B9-39232260CF66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58" creationId="{C4D2C52A-748E-45D7-8B8D-C4CC10754A0E}"/>
          </ac:spMkLst>
        </pc:spChg>
        <pc:spChg chg="add del mod">
          <ac:chgData name="Malcolm Fraser" userId="184336e7-281c-4ec0-8723-0c958e4cf476" providerId="ADAL" clId="{B15BF889-1138-4BEA-B81C-B2921D98A836}" dt="2019-05-01T20:54:34.264" v="744" actId="478"/>
          <ac:spMkLst>
            <pc:docMk/>
            <pc:sldMk cId="2230717980" sldId="660"/>
            <ac:spMk id="159" creationId="{5F7F4938-CA83-49E7-B20B-CC9A9418D897}"/>
          </ac:spMkLst>
        </pc:spChg>
        <pc:spChg chg="add del mod">
          <ac:chgData name="Malcolm Fraser" userId="184336e7-281c-4ec0-8723-0c958e4cf476" providerId="ADAL" clId="{B15BF889-1138-4BEA-B81C-B2921D98A836}" dt="2019-05-01T20:54:44.182" v="749" actId="478"/>
          <ac:spMkLst>
            <pc:docMk/>
            <pc:sldMk cId="2230717980" sldId="660"/>
            <ac:spMk id="160" creationId="{CF09EC5E-4715-4127-A773-02542FBD0935}"/>
          </ac:spMkLst>
        </pc:spChg>
        <pc:spChg chg="add del mod">
          <ac:chgData name="Malcolm Fraser" userId="184336e7-281c-4ec0-8723-0c958e4cf476" providerId="ADAL" clId="{B15BF889-1138-4BEA-B81C-B2921D98A836}" dt="2019-05-01T20:54:45.985" v="750" actId="478"/>
          <ac:spMkLst>
            <pc:docMk/>
            <pc:sldMk cId="2230717980" sldId="660"/>
            <ac:spMk id="161" creationId="{ADFF7C07-444F-4B8B-9AEC-50300FFC3AEA}"/>
          </ac:spMkLst>
        </pc:spChg>
        <pc:spChg chg="add mod">
          <ac:chgData name="Malcolm Fraser" userId="184336e7-281c-4ec0-8723-0c958e4cf476" providerId="ADAL" clId="{B15BF889-1138-4BEA-B81C-B2921D98A836}" dt="2019-05-01T20:55:41.448" v="756" actId="1076"/>
          <ac:spMkLst>
            <pc:docMk/>
            <pc:sldMk cId="2230717980" sldId="660"/>
            <ac:spMk id="162" creationId="{11F0B97C-BCF4-4863-8ED1-71232EBC45E2}"/>
          </ac:spMkLst>
        </pc:spChg>
        <pc:spChg chg="add mod ord">
          <ac:chgData name="Malcolm Fraser" userId="184336e7-281c-4ec0-8723-0c958e4cf476" providerId="ADAL" clId="{B15BF889-1138-4BEA-B81C-B2921D98A836}" dt="2019-05-01T20:58:45.141" v="796" actId="1076"/>
          <ac:spMkLst>
            <pc:docMk/>
            <pc:sldMk cId="2230717980" sldId="660"/>
            <ac:spMk id="163" creationId="{4C638BA8-DCC2-4724-8D21-2F6C6AA61CA3}"/>
          </ac:spMkLst>
        </pc:spChg>
        <pc:spChg chg="add mod ord">
          <ac:chgData name="Malcolm Fraser" userId="184336e7-281c-4ec0-8723-0c958e4cf476" providerId="ADAL" clId="{B15BF889-1138-4BEA-B81C-B2921D98A836}" dt="2019-05-01T20:58:41.340" v="795" actId="1076"/>
          <ac:spMkLst>
            <pc:docMk/>
            <pc:sldMk cId="2230717980" sldId="660"/>
            <ac:spMk id="164" creationId="{A10C1B4F-29FD-4C87-AADE-6BB38D8ADFFD}"/>
          </ac:spMkLst>
        </pc:spChg>
        <pc:spChg chg="add mod">
          <ac:chgData name="Malcolm Fraser" userId="184336e7-281c-4ec0-8723-0c958e4cf476" providerId="ADAL" clId="{B15BF889-1138-4BEA-B81C-B2921D98A836}" dt="2019-05-01T20:58:41.340" v="795" actId="1076"/>
          <ac:spMkLst>
            <pc:docMk/>
            <pc:sldMk cId="2230717980" sldId="660"/>
            <ac:spMk id="169" creationId="{5AC8EE52-DE40-4FA1-BFC0-98C6FB196AF0}"/>
          </ac:spMkLst>
        </pc:spChg>
        <pc:cxnChg chg="add mod">
          <ac:chgData name="Malcolm Fraser" userId="184336e7-281c-4ec0-8723-0c958e4cf476" providerId="ADAL" clId="{B15BF889-1138-4BEA-B81C-B2921D98A836}" dt="2019-05-01T20:58:45.141" v="796" actId="1076"/>
          <ac:cxnSpMkLst>
            <pc:docMk/>
            <pc:sldMk cId="2230717980" sldId="660"/>
            <ac:cxnSpMk id="166" creationId="{AC12620C-C6AA-4664-B8AF-7414FBF1E64D}"/>
          </ac:cxnSpMkLst>
        </pc:cxnChg>
        <pc:cxnChg chg="add mod">
          <ac:chgData name="Malcolm Fraser" userId="184336e7-281c-4ec0-8723-0c958e4cf476" providerId="ADAL" clId="{B15BF889-1138-4BEA-B81C-B2921D98A836}" dt="2019-05-01T20:58:45.141" v="796" actId="1076"/>
          <ac:cxnSpMkLst>
            <pc:docMk/>
            <pc:sldMk cId="2230717980" sldId="660"/>
            <ac:cxnSpMk id="168" creationId="{32B7AA2F-AE3A-4735-97D3-5297EEC9D83C}"/>
          </ac:cxnSpMkLst>
        </pc:cxnChg>
        <pc:cxnChg chg="add del mod">
          <ac:chgData name="Malcolm Fraser" userId="184336e7-281c-4ec0-8723-0c958e4cf476" providerId="ADAL" clId="{B15BF889-1138-4BEA-B81C-B2921D98A836}" dt="2019-05-01T20:58:59.955" v="798" actId="11529"/>
          <ac:cxnSpMkLst>
            <pc:docMk/>
            <pc:sldMk cId="2230717980" sldId="660"/>
            <ac:cxnSpMk id="175" creationId="{F0A50CD3-6A36-4A0F-8B7D-E93E208E2773}"/>
          </ac:cxnSpMkLst>
        </pc:cxnChg>
      </pc:sldChg>
      <pc:sldChg chg="addSp modSp add ord">
        <pc:chgData name="Malcolm Fraser" userId="184336e7-281c-4ec0-8723-0c958e4cf476" providerId="ADAL" clId="{B15BF889-1138-4BEA-B81C-B2921D98A836}" dt="2019-05-01T23:21:41.211" v="4140"/>
        <pc:sldMkLst>
          <pc:docMk/>
          <pc:sldMk cId="3718301919" sldId="661"/>
        </pc:sldMkLst>
        <pc:spChg chg="add mod">
          <ac:chgData name="Malcolm Fraser" userId="184336e7-281c-4ec0-8723-0c958e4cf476" providerId="ADAL" clId="{B15BF889-1138-4BEA-B81C-B2921D98A836}" dt="2019-05-01T23:18:29.628" v="3909" actId="20577"/>
          <ac:spMkLst>
            <pc:docMk/>
            <pc:sldMk cId="3718301919" sldId="661"/>
            <ac:spMk id="4" creationId="{7986AEC2-CEED-45BD-9168-421E23613F1E}"/>
          </ac:spMkLst>
        </pc:spChg>
        <pc:spChg chg="add mod">
          <ac:chgData name="Malcolm Fraser" userId="184336e7-281c-4ec0-8723-0c958e4cf476" providerId="ADAL" clId="{B15BF889-1138-4BEA-B81C-B2921D98A836}" dt="2019-05-01T23:19:12.195" v="3922" actId="14100"/>
          <ac:spMkLst>
            <pc:docMk/>
            <pc:sldMk cId="3718301919" sldId="661"/>
            <ac:spMk id="5" creationId="{EBE32605-7C27-4D81-B89F-9F574AB3D91E}"/>
          </ac:spMkLst>
        </pc:spChg>
        <pc:spChg chg="add mod">
          <ac:chgData name="Malcolm Fraser" userId="184336e7-281c-4ec0-8723-0c958e4cf476" providerId="ADAL" clId="{B15BF889-1138-4BEA-B81C-B2921D98A836}" dt="2019-05-01T23:21:16.264" v="4138" actId="1076"/>
          <ac:spMkLst>
            <pc:docMk/>
            <pc:sldMk cId="3718301919" sldId="661"/>
            <ac:spMk id="6" creationId="{1BB10522-6073-49E2-86C3-917A958F60AB}"/>
          </ac:spMkLst>
        </pc:spChg>
        <pc:picChg chg="add mod">
          <ac:chgData name="Malcolm Fraser" userId="184336e7-281c-4ec0-8723-0c958e4cf476" providerId="ADAL" clId="{B15BF889-1138-4BEA-B81C-B2921D98A836}" dt="2019-05-01T23:18:50.543" v="3915" actId="1076"/>
          <ac:picMkLst>
            <pc:docMk/>
            <pc:sldMk cId="3718301919" sldId="661"/>
            <ac:picMk id="3" creationId="{C9B8F35D-F40E-43A0-AE81-14052EC50550}"/>
          </ac:picMkLst>
        </pc:picChg>
        <pc:cxnChg chg="add mod">
          <ac:chgData name="Malcolm Fraser" userId="184336e7-281c-4ec0-8723-0c958e4cf476" providerId="ADAL" clId="{B15BF889-1138-4BEA-B81C-B2921D98A836}" dt="2019-05-01T23:21:28.039" v="4139" actId="11529"/>
          <ac:cxnSpMkLst>
            <pc:docMk/>
            <pc:sldMk cId="3718301919" sldId="661"/>
            <ac:cxnSpMk id="8" creationId="{F5CD910E-C95D-4E6A-8E78-EEAF18124E60}"/>
          </ac:cxnSpMkLst>
        </pc:cxnChg>
      </pc:sldChg>
      <pc:sldChg chg="addSp delSp modSp add ord">
        <pc:chgData name="Malcolm Fraser" userId="184336e7-281c-4ec0-8723-0c958e4cf476" providerId="ADAL" clId="{B15BF889-1138-4BEA-B81C-B2921D98A836}" dt="2019-05-01T23:27:43.868" v="4263" actId="1076"/>
        <pc:sldMkLst>
          <pc:docMk/>
          <pc:sldMk cId="3893022144" sldId="662"/>
        </pc:sldMkLst>
        <pc:spChg chg="add mod">
          <ac:chgData name="Malcolm Fraser" userId="184336e7-281c-4ec0-8723-0c958e4cf476" providerId="ADAL" clId="{B15BF889-1138-4BEA-B81C-B2921D98A836}" dt="2019-05-01T23:27:09.579" v="4253" actId="6549"/>
          <ac:spMkLst>
            <pc:docMk/>
            <pc:sldMk cId="3893022144" sldId="662"/>
            <ac:spMk id="2" creationId="{9AD4FEE3-3E51-4C57-8A6A-5F294AAA6420}"/>
          </ac:spMkLst>
        </pc:spChg>
        <pc:spChg chg="add del mod">
          <ac:chgData name="Malcolm Fraser" userId="184336e7-281c-4ec0-8723-0c958e4cf476" providerId="ADAL" clId="{B15BF889-1138-4BEA-B81C-B2921D98A836}" dt="2019-05-01T21:44:03.537" v="1804" actId="478"/>
          <ac:spMkLst>
            <pc:docMk/>
            <pc:sldMk cId="3893022144" sldId="662"/>
            <ac:spMk id="3" creationId="{1474F17B-E04D-4759-8F96-1505528B03B5}"/>
          </ac:spMkLst>
        </pc:spChg>
        <pc:spChg chg="add mod">
          <ac:chgData name="Malcolm Fraser" userId="184336e7-281c-4ec0-8723-0c958e4cf476" providerId="ADAL" clId="{B15BF889-1138-4BEA-B81C-B2921D98A836}" dt="2019-05-01T23:27:37.501" v="4261" actId="1076"/>
          <ac:spMkLst>
            <pc:docMk/>
            <pc:sldMk cId="3893022144" sldId="662"/>
            <ac:spMk id="4" creationId="{EBFB170C-CA3B-41F6-A7E9-9D389EC7366E}"/>
          </ac:spMkLst>
        </pc:spChg>
        <pc:spChg chg="add del mod">
          <ac:chgData name="Malcolm Fraser" userId="184336e7-281c-4ec0-8723-0c958e4cf476" providerId="ADAL" clId="{B15BF889-1138-4BEA-B81C-B2921D98A836}" dt="2019-05-01T21:44:04.429" v="1805" actId="478"/>
          <ac:spMkLst>
            <pc:docMk/>
            <pc:sldMk cId="3893022144" sldId="662"/>
            <ac:spMk id="5" creationId="{A691212F-420A-4525-9882-F34A29F2DE1F}"/>
          </ac:spMkLst>
        </pc:spChg>
        <pc:spChg chg="add del mod">
          <ac:chgData name="Malcolm Fraser" userId="184336e7-281c-4ec0-8723-0c958e4cf476" providerId="ADAL" clId="{B15BF889-1138-4BEA-B81C-B2921D98A836}" dt="2019-05-01T21:44:00.127" v="1801" actId="478"/>
          <ac:spMkLst>
            <pc:docMk/>
            <pc:sldMk cId="3893022144" sldId="662"/>
            <ac:spMk id="6" creationId="{E5DE6548-F3BF-496B-B6BF-9ACB03678A22}"/>
          </ac:spMkLst>
        </pc:spChg>
        <pc:spChg chg="add mod">
          <ac:chgData name="Malcolm Fraser" userId="184336e7-281c-4ec0-8723-0c958e4cf476" providerId="ADAL" clId="{B15BF889-1138-4BEA-B81C-B2921D98A836}" dt="2019-05-01T23:27:18.092" v="4256" actId="20577"/>
          <ac:spMkLst>
            <pc:docMk/>
            <pc:sldMk cId="3893022144" sldId="662"/>
            <ac:spMk id="7" creationId="{65762A8E-27BD-4CB9-8DB6-44D85083DE3A}"/>
          </ac:spMkLst>
        </pc:spChg>
        <pc:spChg chg="add mod">
          <ac:chgData name="Malcolm Fraser" userId="184336e7-281c-4ec0-8723-0c958e4cf476" providerId="ADAL" clId="{B15BF889-1138-4BEA-B81C-B2921D98A836}" dt="2019-05-01T21:37:44.427" v="1622" actId="113"/>
          <ac:spMkLst>
            <pc:docMk/>
            <pc:sldMk cId="3893022144" sldId="662"/>
            <ac:spMk id="8" creationId="{94AD3ECE-F6A4-47A2-BA86-E9641EA405D3}"/>
          </ac:spMkLst>
        </pc:spChg>
        <pc:spChg chg="add mod">
          <ac:chgData name="Malcolm Fraser" userId="184336e7-281c-4ec0-8723-0c958e4cf476" providerId="ADAL" clId="{B15BF889-1138-4BEA-B81C-B2921D98A836}" dt="2019-05-01T23:27:43.868" v="4263" actId="1076"/>
          <ac:spMkLst>
            <pc:docMk/>
            <pc:sldMk cId="3893022144" sldId="662"/>
            <ac:spMk id="9" creationId="{1657A206-50DA-4835-8911-B4072F9E3EEC}"/>
          </ac:spMkLst>
        </pc:spChg>
        <pc:spChg chg="add del mod">
          <ac:chgData name="Malcolm Fraser" userId="184336e7-281c-4ec0-8723-0c958e4cf476" providerId="ADAL" clId="{B15BF889-1138-4BEA-B81C-B2921D98A836}" dt="2019-05-01T21:44:02.796" v="1803" actId="478"/>
          <ac:spMkLst>
            <pc:docMk/>
            <pc:sldMk cId="3893022144" sldId="662"/>
            <ac:spMk id="10" creationId="{EEE34EA3-C643-4792-B414-A697D35B0E23}"/>
          </ac:spMkLst>
        </pc:spChg>
        <pc:spChg chg="add mod">
          <ac:chgData name="Malcolm Fraser" userId="184336e7-281c-4ec0-8723-0c958e4cf476" providerId="ADAL" clId="{B15BF889-1138-4BEA-B81C-B2921D98A836}" dt="2019-05-01T21:45:09.441" v="1866" actId="1076"/>
          <ac:spMkLst>
            <pc:docMk/>
            <pc:sldMk cId="3893022144" sldId="662"/>
            <ac:spMk id="11" creationId="{511ACE24-33E1-44ED-91C4-59F118A7D81B}"/>
          </ac:spMkLst>
        </pc:spChg>
        <pc:spChg chg="add del mod">
          <ac:chgData name="Malcolm Fraser" userId="184336e7-281c-4ec0-8723-0c958e4cf476" providerId="ADAL" clId="{B15BF889-1138-4BEA-B81C-B2921D98A836}" dt="2019-05-01T21:44:01.677" v="1802" actId="478"/>
          <ac:spMkLst>
            <pc:docMk/>
            <pc:sldMk cId="3893022144" sldId="662"/>
            <ac:spMk id="12" creationId="{331637DB-7384-4C0B-81E6-2A69DEF59C50}"/>
          </ac:spMkLst>
        </pc:spChg>
        <pc:spChg chg="add del">
          <ac:chgData name="Malcolm Fraser" userId="184336e7-281c-4ec0-8723-0c958e4cf476" providerId="ADAL" clId="{B15BF889-1138-4BEA-B81C-B2921D98A836}" dt="2019-05-01T21:38:47.863" v="1643" actId="478"/>
          <ac:spMkLst>
            <pc:docMk/>
            <pc:sldMk cId="3893022144" sldId="662"/>
            <ac:spMk id="13" creationId="{D49FDE57-5EE7-454C-8AF8-5E72549E1017}"/>
          </ac:spMkLst>
        </pc:spChg>
        <pc:spChg chg="add mod">
          <ac:chgData name="Malcolm Fraser" userId="184336e7-281c-4ec0-8723-0c958e4cf476" providerId="ADAL" clId="{B15BF889-1138-4BEA-B81C-B2921D98A836}" dt="2019-05-01T21:43:23.774" v="1788" actId="1076"/>
          <ac:spMkLst>
            <pc:docMk/>
            <pc:sldMk cId="3893022144" sldId="662"/>
            <ac:spMk id="14" creationId="{2F7AA136-514B-4C00-BA4D-9A690142B46A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35" creationId="{1C6F8B81-3A3D-4B84-A332-D92565694200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36" creationId="{FD888551-B6F9-4743-AEFD-BF9CE19AE04F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37" creationId="{C29C5B77-046A-4570-B0E6-640C6386BCF6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38" creationId="{D3F110C1-BA0A-486F-9434-986A4D7B3F02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39" creationId="{F6C13643-2529-44F6-91E2-4F6C8A2B29B5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0" creationId="{97D1EA8C-A07E-48EA-BD89-E0F7B8A95CB5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1" creationId="{A672F2EF-6F56-400F-97E0-BE33FB78A6F2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2" creationId="{335CA776-16CB-4291-9CAE-070B17E6881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3" creationId="{1AB8125D-302A-4B2B-B527-4F43B84ED47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4" creationId="{CF8E6AFD-2453-48F5-BD7B-4622606B1B9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5" creationId="{DCF0B725-35B7-4C85-B968-6968EAA8370F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6" creationId="{B9E179B6-DEA7-4C9E-BB7E-CFFA7496708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7" creationId="{A42003B8-6461-4BCB-96DF-8E7D937E12AA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8" creationId="{A56F5213-3DCD-4558-B198-59D9EF92A41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49" creationId="{16024B36-92F1-42D5-B7CD-AB1E33B09138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0" creationId="{6A692756-BD1F-4150-932F-1CD2342CEB68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1" creationId="{968822A0-C8CE-4E0E-AB60-C1499076E8E5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2" creationId="{5AB07EE9-FD3E-40B3-A618-044AA175BD1A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3" creationId="{3D6558D2-B0CC-4620-A5F5-FE8EDF6AD5F4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4" creationId="{B9AAE6E9-E1CB-4520-AD69-5202DBCE89D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5" creationId="{2471F290-B3D0-4BAA-B383-8FCBCE7C02D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6" creationId="{3C7A131C-83E3-431A-B70C-91715FB02C6B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7" creationId="{56C8763A-8B04-422E-B691-25065681C6BC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8" creationId="{38E9959A-476B-42D3-A40D-4B365F7D671A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59" creationId="{60CE8903-F265-477C-99FD-1C9709E0241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0" creationId="{2932B414-3F43-491E-B0AC-66BB2DD3BCD8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1" creationId="{7E2F88FD-3CFE-40FF-949B-A46EC9D4A51B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2" creationId="{BC50DCF0-E9FA-4158-9576-5619CD68F0E9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3" creationId="{D626C176-A433-40F2-B8A0-2F899FDC1064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4" creationId="{73C07ABE-2326-48B7-8BFF-E20E7115B94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5" creationId="{7148CEF7-A12F-42A0-9814-E3A80081B1F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6" creationId="{4138633E-FB2E-4E1E-87D5-04CAE5AB718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7" creationId="{5D3A50D4-2B65-4C58-AC35-7FCAAA32458C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8" creationId="{4F10618C-EDFB-4621-A575-FD360CE10B1C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69" creationId="{D8449AE1-A353-4A5E-944C-B0290731AA50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0" creationId="{83724459-6AA4-4605-87B1-0FEBCA8CAF2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1" creationId="{8CAB5EB6-78A2-42FB-B5E8-96C93635EA5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2" creationId="{F20E4624-21B5-45FF-B7F9-9D2F3EE5C76D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3" creationId="{1C6649AB-69FB-49FC-AF99-40465683E3E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4" creationId="{75F91340-EF89-467F-9C5B-FD289A8A3832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5" creationId="{F68DF2F2-EF13-481D-A8AD-A9921233C918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6" creationId="{32A53A64-EA48-45AF-AEBF-4CB785B2688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7" creationId="{EA25AE67-A7D7-4EE3-8BD6-ACC8AE3ED308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8" creationId="{F91DEE60-9411-444C-99EF-4B965D86C9D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79" creationId="{2C3A8D49-F9B3-4490-A10F-AEB93FACD73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0" creationId="{8A3078F3-FDC8-47B1-B15B-0764BB3E4836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1" creationId="{630BA8DB-3D7E-4D87-BFB8-9B55609ED4D2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2" creationId="{4AE344FB-E9D3-461E-BD6B-0086B4D699EF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3" creationId="{448F09D0-B5D2-4C99-BFB7-56B53EF255B8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4" creationId="{B47EAFE7-1818-42F5-9415-031DBEF7F20A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5" creationId="{580AD798-6D5E-404A-B86B-80499A596D6B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6" creationId="{5AE17D92-6254-4358-8E94-E1C86977C14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7" creationId="{552902F9-E0D2-460B-A118-BF964C66BFE0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8" creationId="{39CC7A66-83C3-4F49-9066-4583E2E182DE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89" creationId="{9314AADF-4FDF-45A0-A05E-493DD805C0D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0" creationId="{A1E16AAD-F8D4-4BC7-8191-E315E69C37D6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1" creationId="{9246921E-A284-4CB8-9F2B-83A601C20FA6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2" creationId="{511815AA-4B6B-49B8-A49B-878EC74A401B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3" creationId="{D45EF349-FA85-49AE-9567-E21972B4B1BD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4" creationId="{BBED945B-15A1-4095-8629-12BF3D3F8E4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5" creationId="{385469B7-2DC3-4C33-8774-1C1DA766877E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6" creationId="{221ACBAF-9CF6-4253-ACB9-D2749F91FAE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7" creationId="{50705A48-AA5D-4923-9E54-2C822539E565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8" creationId="{31F7AFA5-C358-40B4-BBED-FA69FE786BEC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99" creationId="{01445309-6269-43D6-B77E-5EA7DFEDD0D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0" creationId="{00021538-EDB2-4B49-9757-10868F4F022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1" creationId="{F316D3E0-4D78-4A83-8C0D-7E08860DF855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2" creationId="{2527E7CE-FED7-4BED-95E4-3B755582EA48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3" creationId="{1448B93D-D7BC-48C6-AFA4-5C8B76FD6F5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4" creationId="{A8B96CB4-B1A9-44DC-B8BB-F3121BB36EB0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5" creationId="{FC0C214B-57B1-4751-B048-A28FFBFB2FDC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6" creationId="{FCD80353-DA93-4ED4-98A3-3E8B3689B06F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7" creationId="{FB291B2E-204A-420A-9611-EC7D2F7A3B6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8" creationId="{51A2026D-0301-4A29-8F7D-B1CB3BFB2C95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09" creationId="{B19AA367-1C28-400D-A1EB-EFAF9D229FCA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0" creationId="{82DCF635-2177-4363-9992-44F5AE748619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1" creationId="{EDC6D0F9-F134-48CA-BF5A-CB31A5AC84A9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2" creationId="{E824B46F-E0F3-45AB-8D7E-24A88A14FC86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3" creationId="{DC7E769E-8FDC-46E1-9B43-7DB2F77922B9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4" creationId="{2D8B9AF4-562F-405A-8AE7-75CA5DAD8F3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5" creationId="{06619F12-C59E-45BE-859D-1E5807A8792D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6" creationId="{740026AE-DB9B-43EC-B165-B0463CF2AB5B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7" creationId="{19FA7C12-367E-45B0-8000-75B505394298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8" creationId="{5AA1EDDC-0C3B-487D-95EE-1D9EF387B033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19" creationId="{BDFD48E1-47C0-4702-B6C6-3833044952F2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0" creationId="{E1859EDC-A62B-4602-B858-A8918D6F4C24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1" creationId="{30578804-464B-4834-AA76-4C11AF81533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2" creationId="{2DEDE28B-EE0E-4D10-86A9-5B770C3C9FA0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3" creationId="{1FBC6554-EED7-462A-BCBB-E27C6E1ECFCC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4" creationId="{C0E9AF0F-ADA6-4626-9137-C76FC7836BE6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5" creationId="{9E97C220-CD51-4476-AE12-FBEC36DC5F0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6" creationId="{6785C8C1-F810-481F-A9E4-38C5250C660C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7" creationId="{641AEA84-2A9D-45AC-BDB0-571833D29B7C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8" creationId="{C9B81FE3-A3A6-42EE-BEAE-7885A58A7CAF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29" creationId="{2BD7B819-EA21-493A-9AAE-42851251BBC1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0" creationId="{1ABA60F0-1CD8-4555-9F0B-2398BA420877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1" creationId="{E300198B-9980-4988-B3EA-0C461708D2D5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2" creationId="{2EBDC9D2-CE53-46D1-B898-28FB15E98E59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3" creationId="{37A3E43C-B131-49D7-A14D-4134DF191234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4" creationId="{DAC861DB-B26B-4B75-B22F-4EAE5B116379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5" creationId="{D8467469-95E1-41E9-9CEE-61F8112F412D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6" creationId="{448300F0-5402-4C2F-9C9D-F475BC93A359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7" creationId="{5B5A5628-6706-4135-89AB-8985EE8464AE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8" creationId="{42FE07FC-B3EB-49FF-BBE4-6275730159EE}"/>
          </ac:spMkLst>
        </pc:spChg>
        <pc:spChg chg="add del mod">
          <ac:chgData name="Malcolm Fraser" userId="184336e7-281c-4ec0-8723-0c958e4cf476" providerId="ADAL" clId="{B15BF889-1138-4BEA-B81C-B2921D98A836}" dt="2019-05-01T21:47:57.051" v="1908"/>
          <ac:spMkLst>
            <pc:docMk/>
            <pc:sldMk cId="3893022144" sldId="662"/>
            <ac:spMk id="139" creationId="{1B129E7F-956A-4322-84E8-A9C5CE7D6B74}"/>
          </ac:spMkLst>
        </pc:spChg>
        <pc:spChg chg="add mod">
          <ac:chgData name="Malcolm Fraser" userId="184336e7-281c-4ec0-8723-0c958e4cf476" providerId="ADAL" clId="{B15BF889-1138-4BEA-B81C-B2921D98A836}" dt="2019-05-01T23:27:35.905" v="4260" actId="1076"/>
          <ac:spMkLst>
            <pc:docMk/>
            <pc:sldMk cId="3893022144" sldId="662"/>
            <ac:spMk id="144" creationId="{6724259B-7E5B-41B0-80D4-D209DF712089}"/>
          </ac:spMkLst>
        </pc:spChg>
        <pc:spChg chg="add mod">
          <ac:chgData name="Malcolm Fraser" userId="184336e7-281c-4ec0-8723-0c958e4cf476" providerId="ADAL" clId="{B15BF889-1138-4BEA-B81C-B2921D98A836}" dt="2019-05-01T23:27:27.900" v="4259" actId="1076"/>
          <ac:spMkLst>
            <pc:docMk/>
            <pc:sldMk cId="3893022144" sldId="662"/>
            <ac:spMk id="145" creationId="{119DDF6C-2198-4EFB-BDD7-EB419AA5C795}"/>
          </ac:spMkLst>
        </pc:spChg>
        <pc:spChg chg="add mod">
          <ac:chgData name="Malcolm Fraser" userId="184336e7-281c-4ec0-8723-0c958e4cf476" providerId="ADAL" clId="{B15BF889-1138-4BEA-B81C-B2921D98A836}" dt="2019-05-01T23:27:35.905" v="4260" actId="1076"/>
          <ac:spMkLst>
            <pc:docMk/>
            <pc:sldMk cId="3893022144" sldId="662"/>
            <ac:spMk id="146" creationId="{C29495CA-A4BC-42FB-8EC2-E0FB07E6ED2A}"/>
          </ac:spMkLst>
        </pc:spChg>
        <pc:spChg chg="add mod">
          <ac:chgData name="Malcolm Fraser" userId="184336e7-281c-4ec0-8723-0c958e4cf476" providerId="ADAL" clId="{B15BF889-1138-4BEA-B81C-B2921D98A836}" dt="2019-05-01T23:27:35.905" v="4260" actId="1076"/>
          <ac:spMkLst>
            <pc:docMk/>
            <pc:sldMk cId="3893022144" sldId="662"/>
            <ac:spMk id="147" creationId="{701D0299-672A-458E-A6EE-F4F32FC6892F}"/>
          </ac:spMkLst>
        </pc:spChg>
        <pc:spChg chg="add mod">
          <ac:chgData name="Malcolm Fraser" userId="184336e7-281c-4ec0-8723-0c958e4cf476" providerId="ADAL" clId="{B15BF889-1138-4BEA-B81C-B2921D98A836}" dt="2019-05-01T23:27:35.905" v="4260" actId="1076"/>
          <ac:spMkLst>
            <pc:docMk/>
            <pc:sldMk cId="3893022144" sldId="662"/>
            <ac:spMk id="148" creationId="{33CF0FA0-6756-4E72-99E4-B0B6C34FECCA}"/>
          </ac:spMkLst>
        </pc:spChg>
        <pc:spChg chg="add mod">
          <ac:chgData name="Malcolm Fraser" userId="184336e7-281c-4ec0-8723-0c958e4cf476" providerId="ADAL" clId="{B15BF889-1138-4BEA-B81C-B2921D98A836}" dt="2019-05-01T23:27:35.905" v="4260" actId="1076"/>
          <ac:spMkLst>
            <pc:docMk/>
            <pc:sldMk cId="3893022144" sldId="662"/>
            <ac:spMk id="149" creationId="{8DD13A3A-1670-4FAE-B50C-8B69041AE4FB}"/>
          </ac:spMkLst>
        </pc:spChg>
        <pc:spChg chg="add mod">
          <ac:chgData name="Malcolm Fraser" userId="184336e7-281c-4ec0-8723-0c958e4cf476" providerId="ADAL" clId="{B15BF889-1138-4BEA-B81C-B2921D98A836}" dt="2019-05-01T23:27:35.905" v="4260" actId="1076"/>
          <ac:spMkLst>
            <pc:docMk/>
            <pc:sldMk cId="3893022144" sldId="662"/>
            <ac:spMk id="150" creationId="{4818BB69-B289-46B1-9E55-40FFEAAA8AAA}"/>
          </ac:spMkLst>
        </pc:spChg>
        <pc:spChg chg="add mod">
          <ac:chgData name="Malcolm Fraser" userId="184336e7-281c-4ec0-8723-0c958e4cf476" providerId="ADAL" clId="{B15BF889-1138-4BEA-B81C-B2921D98A836}" dt="2019-05-01T23:27:35.905" v="4260" actId="1076"/>
          <ac:spMkLst>
            <pc:docMk/>
            <pc:sldMk cId="3893022144" sldId="662"/>
            <ac:spMk id="151" creationId="{37F9B851-08B4-448B-A329-D61A13D6383F}"/>
          </ac:spMkLst>
        </pc:spChg>
        <pc:spChg chg="add mod">
          <ac:chgData name="Malcolm Fraser" userId="184336e7-281c-4ec0-8723-0c958e4cf476" providerId="ADAL" clId="{B15BF889-1138-4BEA-B81C-B2921D98A836}" dt="2019-05-01T23:27:35.905" v="4260" actId="1076"/>
          <ac:spMkLst>
            <pc:docMk/>
            <pc:sldMk cId="3893022144" sldId="662"/>
            <ac:spMk id="152" creationId="{12A3AD35-3572-405A-9D6E-820308D60E92}"/>
          </ac:spMkLst>
        </pc:spChg>
        <pc:picChg chg="add del mod">
          <ac:chgData name="Malcolm Fraser" userId="184336e7-281c-4ec0-8723-0c958e4cf476" providerId="ADAL" clId="{B15BF889-1138-4BEA-B81C-B2921D98A836}" dt="2019-05-01T21:42:45.424" v="1777" actId="478"/>
          <ac:picMkLst>
            <pc:docMk/>
            <pc:sldMk cId="3893022144" sldId="662"/>
            <ac:picMk id="15" creationId="{43C9FBC1-8F1C-48C8-B3EC-840D6E729E0D}"/>
          </ac:picMkLst>
        </pc:picChg>
        <pc:picChg chg="add del mod">
          <ac:chgData name="Malcolm Fraser" userId="184336e7-281c-4ec0-8723-0c958e4cf476" providerId="ADAL" clId="{B15BF889-1138-4BEA-B81C-B2921D98A836}" dt="2019-05-01T21:43:54.137" v="1799" actId="478"/>
          <ac:picMkLst>
            <pc:docMk/>
            <pc:sldMk cId="3893022144" sldId="662"/>
            <ac:picMk id="18" creationId="{E08AEF25-6757-48F1-8751-10250C25A193}"/>
          </ac:picMkLst>
        </pc:picChg>
        <pc:picChg chg="add del mod">
          <ac:chgData name="Malcolm Fraser" userId="184336e7-281c-4ec0-8723-0c958e4cf476" providerId="ADAL" clId="{B15BF889-1138-4BEA-B81C-B2921D98A836}" dt="2019-05-01T21:43:53.457" v="1798" actId="478"/>
          <ac:picMkLst>
            <pc:docMk/>
            <pc:sldMk cId="3893022144" sldId="662"/>
            <ac:picMk id="19" creationId="{DD78D951-3149-4751-84DE-4AEC4D5A76C2}"/>
          </ac:picMkLst>
        </pc:picChg>
        <pc:picChg chg="add del mod">
          <ac:chgData name="Malcolm Fraser" userId="184336e7-281c-4ec0-8723-0c958e4cf476" providerId="ADAL" clId="{B15BF889-1138-4BEA-B81C-B2921D98A836}" dt="2019-05-01T21:43:52.407" v="1797" actId="478"/>
          <ac:picMkLst>
            <pc:docMk/>
            <pc:sldMk cId="3893022144" sldId="662"/>
            <ac:picMk id="20" creationId="{A1FF3A1F-EAA0-44DE-912D-529DBA0A3AF2}"/>
          </ac:picMkLst>
        </pc:picChg>
        <pc:picChg chg="add del mod">
          <ac:chgData name="Malcolm Fraser" userId="184336e7-281c-4ec0-8723-0c958e4cf476" providerId="ADAL" clId="{B15BF889-1138-4BEA-B81C-B2921D98A836}" dt="2019-05-01T21:46:58.205" v="1896" actId="478"/>
          <ac:picMkLst>
            <pc:docMk/>
            <pc:sldMk cId="3893022144" sldId="662"/>
            <ac:picMk id="21" creationId="{7F873034-C25B-4BAF-BDD6-B4CA9D4991D4}"/>
          </ac:picMkLst>
        </pc:picChg>
        <pc:picChg chg="add del mod">
          <ac:chgData name="Malcolm Fraser" userId="184336e7-281c-4ec0-8723-0c958e4cf476" providerId="ADAL" clId="{B15BF889-1138-4BEA-B81C-B2921D98A836}" dt="2019-05-01T21:46:58.205" v="1896" actId="478"/>
          <ac:picMkLst>
            <pc:docMk/>
            <pc:sldMk cId="3893022144" sldId="662"/>
            <ac:picMk id="29" creationId="{E806047A-E817-4466-AEC9-472BBF61796F}"/>
          </ac:picMkLst>
        </pc:picChg>
        <pc:picChg chg="add del mod">
          <ac:chgData name="Malcolm Fraser" userId="184336e7-281c-4ec0-8723-0c958e4cf476" providerId="ADAL" clId="{B15BF889-1138-4BEA-B81C-B2921D98A836}" dt="2019-05-01T21:46:58.205" v="1896" actId="478"/>
          <ac:picMkLst>
            <pc:docMk/>
            <pc:sldMk cId="3893022144" sldId="662"/>
            <ac:picMk id="30" creationId="{D075C930-943F-4EBB-ABD0-ED6F24987787}"/>
          </ac:picMkLst>
        </pc:picChg>
        <pc:picChg chg="add del mod">
          <ac:chgData name="Malcolm Fraser" userId="184336e7-281c-4ec0-8723-0c958e4cf476" providerId="ADAL" clId="{B15BF889-1138-4BEA-B81C-B2921D98A836}" dt="2019-05-01T21:46:58.205" v="1896" actId="478"/>
          <ac:picMkLst>
            <pc:docMk/>
            <pc:sldMk cId="3893022144" sldId="662"/>
            <ac:picMk id="31" creationId="{1C3B60D5-AE05-4CF2-88BB-5A5661E65A62}"/>
          </ac:picMkLst>
        </pc:picChg>
        <pc:picChg chg="add del mod">
          <ac:chgData name="Malcolm Fraser" userId="184336e7-281c-4ec0-8723-0c958e4cf476" providerId="ADAL" clId="{B15BF889-1138-4BEA-B81C-B2921D98A836}" dt="2019-05-01T21:46:58.205" v="1896" actId="478"/>
          <ac:picMkLst>
            <pc:docMk/>
            <pc:sldMk cId="3893022144" sldId="662"/>
            <ac:picMk id="32" creationId="{69FD10A2-1F2B-4732-A43A-306E620FCB78}"/>
          </ac:picMkLst>
        </pc:picChg>
        <pc:picChg chg="add del mod">
          <ac:chgData name="Malcolm Fraser" userId="184336e7-281c-4ec0-8723-0c958e4cf476" providerId="ADAL" clId="{B15BF889-1138-4BEA-B81C-B2921D98A836}" dt="2019-05-01T21:46:58.205" v="1896" actId="478"/>
          <ac:picMkLst>
            <pc:docMk/>
            <pc:sldMk cId="3893022144" sldId="662"/>
            <ac:picMk id="33" creationId="{16BD6D2E-3E84-4D0A-B356-6C3F5352AAC2}"/>
          </ac:picMkLst>
        </pc:picChg>
        <pc:picChg chg="add del mod">
          <ac:chgData name="Malcolm Fraser" userId="184336e7-281c-4ec0-8723-0c958e4cf476" providerId="ADAL" clId="{B15BF889-1138-4BEA-B81C-B2921D98A836}" dt="2019-05-01T21:46:59.694" v="1897" actId="478"/>
          <ac:picMkLst>
            <pc:docMk/>
            <pc:sldMk cId="3893022144" sldId="662"/>
            <ac:picMk id="34" creationId="{8B39C4ED-257D-4700-8EBB-2377EA0206BF}"/>
          </ac:picMkLst>
        </pc:picChg>
        <pc:picChg chg="add del mod">
          <ac:chgData name="Malcolm Fraser" userId="184336e7-281c-4ec0-8723-0c958e4cf476" providerId="ADAL" clId="{B15BF889-1138-4BEA-B81C-B2921D98A836}" dt="2019-05-01T21:47:40.817" v="1903"/>
          <ac:picMkLst>
            <pc:docMk/>
            <pc:sldMk cId="3893022144" sldId="662"/>
            <ac:picMk id="140" creationId="{6287724F-47E1-4040-A370-96F3C78F17D4}"/>
          </ac:picMkLst>
        </pc:picChg>
        <pc:picChg chg="add mod">
          <ac:chgData name="Malcolm Fraser" userId="184336e7-281c-4ec0-8723-0c958e4cf476" providerId="ADAL" clId="{B15BF889-1138-4BEA-B81C-B2921D98A836}" dt="2019-05-01T21:48:17.611" v="1917" actId="1076"/>
          <ac:picMkLst>
            <pc:docMk/>
            <pc:sldMk cId="3893022144" sldId="662"/>
            <ac:picMk id="141" creationId="{8AC97DCC-FABE-4A74-8416-EC56929A7EA8}"/>
          </ac:picMkLst>
        </pc:picChg>
        <pc:picChg chg="add mod">
          <ac:chgData name="Malcolm Fraser" userId="184336e7-281c-4ec0-8723-0c958e4cf476" providerId="ADAL" clId="{B15BF889-1138-4BEA-B81C-B2921D98A836}" dt="2019-05-01T21:48:17.611" v="1917" actId="1076"/>
          <ac:picMkLst>
            <pc:docMk/>
            <pc:sldMk cId="3893022144" sldId="662"/>
            <ac:picMk id="142" creationId="{4DDDA107-4264-438C-9B54-37B34CDF6CA1}"/>
          </ac:picMkLst>
        </pc:picChg>
        <pc:picChg chg="add mod">
          <ac:chgData name="Malcolm Fraser" userId="184336e7-281c-4ec0-8723-0c958e4cf476" providerId="ADAL" clId="{B15BF889-1138-4BEA-B81C-B2921D98A836}" dt="2019-05-01T21:48:17.611" v="1917" actId="1076"/>
          <ac:picMkLst>
            <pc:docMk/>
            <pc:sldMk cId="3893022144" sldId="662"/>
            <ac:picMk id="143" creationId="{71ED9B63-9AE5-4FE9-8EB2-79BD5174DE24}"/>
          </ac:picMkLst>
        </pc:picChg>
        <pc:cxnChg chg="add mod">
          <ac:chgData name="Malcolm Fraser" userId="184336e7-281c-4ec0-8723-0c958e4cf476" providerId="ADAL" clId="{B15BF889-1138-4BEA-B81C-B2921D98A836}" dt="2019-05-01T21:41:31.638" v="1761" actId="1076"/>
          <ac:cxnSpMkLst>
            <pc:docMk/>
            <pc:sldMk cId="3893022144" sldId="662"/>
            <ac:cxnSpMk id="16" creationId="{099C9A0E-1942-40A9-9460-CCF7B14F9848}"/>
          </ac:cxnSpMkLst>
        </pc:cxnChg>
        <pc:cxnChg chg="add mod">
          <ac:chgData name="Malcolm Fraser" userId="184336e7-281c-4ec0-8723-0c958e4cf476" providerId="ADAL" clId="{B15BF889-1138-4BEA-B81C-B2921D98A836}" dt="2019-05-01T23:27:40.763" v="4262" actId="1076"/>
          <ac:cxnSpMkLst>
            <pc:docMk/>
            <pc:sldMk cId="3893022144" sldId="662"/>
            <ac:cxnSpMk id="22" creationId="{AA526E21-621E-4570-9AD7-64FA0A63C326}"/>
          </ac:cxnSpMkLst>
        </pc:cxnChg>
        <pc:cxnChg chg="add mod">
          <ac:chgData name="Malcolm Fraser" userId="184336e7-281c-4ec0-8723-0c958e4cf476" providerId="ADAL" clId="{B15BF889-1138-4BEA-B81C-B2921D98A836}" dt="2019-05-01T23:27:40.763" v="4262" actId="1076"/>
          <ac:cxnSpMkLst>
            <pc:docMk/>
            <pc:sldMk cId="3893022144" sldId="662"/>
            <ac:cxnSpMk id="26" creationId="{32926F0C-CB07-4DE1-A782-44B4D7001E14}"/>
          </ac:cxnSpMkLst>
        </pc:cxnChg>
      </pc:sldChg>
      <pc:sldChg chg="addSp delSp modSp add">
        <pc:chgData name="Malcolm Fraser" userId="184336e7-281c-4ec0-8723-0c958e4cf476" providerId="ADAL" clId="{B15BF889-1138-4BEA-B81C-B2921D98A836}" dt="2019-05-01T21:07:44.970" v="872" actId="1076"/>
        <pc:sldMkLst>
          <pc:docMk/>
          <pc:sldMk cId="2776910710" sldId="663"/>
        </pc:sldMkLst>
        <pc:spChg chg="del">
          <ac:chgData name="Malcolm Fraser" userId="184336e7-281c-4ec0-8723-0c958e4cf476" providerId="ADAL" clId="{B15BF889-1138-4BEA-B81C-B2921D98A836}" dt="2019-05-01T21:05:47.083" v="848" actId="478"/>
          <ac:spMkLst>
            <pc:docMk/>
            <pc:sldMk cId="2776910710" sldId="663"/>
            <ac:spMk id="2" creationId="{1FADCEEF-0639-4276-8D3C-D777E4DFECC5}"/>
          </ac:spMkLst>
        </pc:spChg>
        <pc:spChg chg="add mod">
          <ac:chgData name="Malcolm Fraser" userId="184336e7-281c-4ec0-8723-0c958e4cf476" providerId="ADAL" clId="{B15BF889-1138-4BEA-B81C-B2921D98A836}" dt="2019-05-01T21:05:54.081" v="850" actId="1076"/>
          <ac:spMkLst>
            <pc:docMk/>
            <pc:sldMk cId="2776910710" sldId="663"/>
            <ac:spMk id="3" creationId="{CF9E2C5F-FD1F-40EF-B07E-7F9A46500D3B}"/>
          </ac:spMkLst>
        </pc:spChg>
        <pc:spChg chg="add del mod">
          <ac:chgData name="Malcolm Fraser" userId="184336e7-281c-4ec0-8723-0c958e4cf476" providerId="ADAL" clId="{B15BF889-1138-4BEA-B81C-B2921D98A836}" dt="2019-05-01T21:07:06.582" v="861" actId="478"/>
          <ac:spMkLst>
            <pc:docMk/>
            <pc:sldMk cId="2776910710" sldId="663"/>
            <ac:spMk id="4" creationId="{488782A4-C3A4-4EEC-8C50-7F105961C5F1}"/>
          </ac:spMkLst>
        </pc:spChg>
        <pc:picChg chg="add mod ord">
          <ac:chgData name="Malcolm Fraser" userId="184336e7-281c-4ec0-8723-0c958e4cf476" providerId="ADAL" clId="{B15BF889-1138-4BEA-B81C-B2921D98A836}" dt="2019-05-01T21:07:41.195" v="871" actId="167"/>
          <ac:picMkLst>
            <pc:docMk/>
            <pc:sldMk cId="2776910710" sldId="663"/>
            <ac:picMk id="7" creationId="{9A959A24-3522-4D17-8ADD-858BB6C52655}"/>
          </ac:picMkLst>
        </pc:picChg>
        <pc:cxnChg chg="add mod">
          <ac:chgData name="Malcolm Fraser" userId="184336e7-281c-4ec0-8723-0c958e4cf476" providerId="ADAL" clId="{B15BF889-1138-4BEA-B81C-B2921D98A836}" dt="2019-05-01T21:07:44.970" v="872" actId="1076"/>
          <ac:cxnSpMkLst>
            <pc:docMk/>
            <pc:sldMk cId="2776910710" sldId="663"/>
            <ac:cxnSpMk id="6" creationId="{129C9748-C294-4928-BC96-01CC583E1F71}"/>
          </ac:cxnSpMkLst>
        </pc:cxnChg>
      </pc:sldChg>
      <pc:sldChg chg="addSp delSp modSp add">
        <pc:chgData name="Malcolm Fraser" userId="184336e7-281c-4ec0-8723-0c958e4cf476" providerId="ADAL" clId="{B15BF889-1138-4BEA-B81C-B2921D98A836}" dt="2019-05-01T23:25:23.879" v="4198" actId="1076"/>
        <pc:sldMkLst>
          <pc:docMk/>
          <pc:sldMk cId="3907230717" sldId="668"/>
        </pc:sldMkLst>
        <pc:spChg chg="add">
          <ac:chgData name="Malcolm Fraser" userId="184336e7-281c-4ec0-8723-0c958e4cf476" providerId="ADAL" clId="{B15BF889-1138-4BEA-B81C-B2921D98A836}" dt="2019-05-01T21:18:22.098" v="1028"/>
          <ac:spMkLst>
            <pc:docMk/>
            <pc:sldMk cId="3907230717" sldId="668"/>
            <ac:spMk id="2" creationId="{A88CA693-1117-4004-9013-50ABA7CCF2E9}"/>
          </ac:spMkLst>
        </pc:spChg>
        <pc:spChg chg="add mod">
          <ac:chgData name="Malcolm Fraser" userId="184336e7-281c-4ec0-8723-0c958e4cf476" providerId="ADAL" clId="{B15BF889-1138-4BEA-B81C-B2921D98A836}" dt="2019-05-01T21:22:16.419" v="1211" actId="114"/>
          <ac:spMkLst>
            <pc:docMk/>
            <pc:sldMk cId="3907230717" sldId="668"/>
            <ac:spMk id="3" creationId="{18B60837-E91A-4727-BBD4-981330C40113}"/>
          </ac:spMkLst>
        </pc:spChg>
        <pc:spChg chg="add mod">
          <ac:chgData name="Malcolm Fraser" userId="184336e7-281c-4ec0-8723-0c958e4cf476" providerId="ADAL" clId="{B15BF889-1138-4BEA-B81C-B2921D98A836}" dt="2019-05-01T21:21:23.270" v="1149" actId="12789"/>
          <ac:spMkLst>
            <pc:docMk/>
            <pc:sldMk cId="3907230717" sldId="668"/>
            <ac:spMk id="5" creationId="{9CB6617D-FA59-4A68-A92E-DF40A85AC70A}"/>
          </ac:spMkLst>
        </pc:spChg>
        <pc:spChg chg="add mod">
          <ac:chgData name="Malcolm Fraser" userId="184336e7-281c-4ec0-8723-0c958e4cf476" providerId="ADAL" clId="{B15BF889-1138-4BEA-B81C-B2921D98A836}" dt="2019-05-01T21:21:23.270" v="1149" actId="12789"/>
          <ac:spMkLst>
            <pc:docMk/>
            <pc:sldMk cId="3907230717" sldId="668"/>
            <ac:spMk id="6" creationId="{508A47B9-AA87-4F2C-A7B0-41445E8D1158}"/>
          </ac:spMkLst>
        </pc:spChg>
        <pc:spChg chg="add del mod">
          <ac:chgData name="Malcolm Fraser" userId="184336e7-281c-4ec0-8723-0c958e4cf476" providerId="ADAL" clId="{B15BF889-1138-4BEA-B81C-B2921D98A836}" dt="2019-05-01T23:25:18.687" v="4197" actId="478"/>
          <ac:spMkLst>
            <pc:docMk/>
            <pc:sldMk cId="3907230717" sldId="668"/>
            <ac:spMk id="7" creationId="{111AEF4C-97B6-4F66-825E-6C16E386706D}"/>
          </ac:spMkLst>
        </pc:spChg>
        <pc:spChg chg="add del mod">
          <ac:chgData name="Malcolm Fraser" userId="184336e7-281c-4ec0-8723-0c958e4cf476" providerId="ADAL" clId="{B15BF889-1138-4BEA-B81C-B2921D98A836}" dt="2019-05-01T23:25:18.687" v="4197" actId="478"/>
          <ac:spMkLst>
            <pc:docMk/>
            <pc:sldMk cId="3907230717" sldId="668"/>
            <ac:spMk id="8" creationId="{711917F1-3832-4551-9EDA-BC138BFBFF97}"/>
          </ac:spMkLst>
        </pc:spChg>
        <pc:spChg chg="add del mod">
          <ac:chgData name="Malcolm Fraser" userId="184336e7-281c-4ec0-8723-0c958e4cf476" providerId="ADAL" clId="{B15BF889-1138-4BEA-B81C-B2921D98A836}" dt="2019-05-01T23:25:18.687" v="4197" actId="478"/>
          <ac:spMkLst>
            <pc:docMk/>
            <pc:sldMk cId="3907230717" sldId="668"/>
            <ac:spMk id="9" creationId="{5D96C667-220D-4667-8D84-4E63C3F56EA6}"/>
          </ac:spMkLst>
        </pc:spChg>
        <pc:spChg chg="add del mod">
          <ac:chgData name="Malcolm Fraser" userId="184336e7-281c-4ec0-8723-0c958e4cf476" providerId="ADAL" clId="{B15BF889-1138-4BEA-B81C-B2921D98A836}" dt="2019-05-01T23:25:18.687" v="4197" actId="478"/>
          <ac:spMkLst>
            <pc:docMk/>
            <pc:sldMk cId="3907230717" sldId="668"/>
            <ac:spMk id="10" creationId="{AE32BE97-7E1E-4FD0-8394-2D38C6389F78}"/>
          </ac:spMkLst>
        </pc:spChg>
        <pc:spChg chg="add del mod">
          <ac:chgData name="Malcolm Fraser" userId="184336e7-281c-4ec0-8723-0c958e4cf476" providerId="ADAL" clId="{B15BF889-1138-4BEA-B81C-B2921D98A836}" dt="2019-05-01T23:25:18.687" v="4197" actId="478"/>
          <ac:spMkLst>
            <pc:docMk/>
            <pc:sldMk cId="3907230717" sldId="668"/>
            <ac:spMk id="11" creationId="{372703D0-4E52-41B8-A4FD-F23EC22B836D}"/>
          </ac:spMkLst>
        </pc:spChg>
        <pc:spChg chg="add mod">
          <ac:chgData name="Malcolm Fraser" userId="184336e7-281c-4ec0-8723-0c958e4cf476" providerId="ADAL" clId="{B15BF889-1138-4BEA-B81C-B2921D98A836}" dt="2019-05-01T21:21:23.270" v="1149" actId="12789"/>
          <ac:spMkLst>
            <pc:docMk/>
            <pc:sldMk cId="3907230717" sldId="668"/>
            <ac:spMk id="12" creationId="{91849548-6128-4202-9126-046881C4E229}"/>
          </ac:spMkLst>
        </pc:spChg>
        <pc:spChg chg="add mod">
          <ac:chgData name="Malcolm Fraser" userId="184336e7-281c-4ec0-8723-0c958e4cf476" providerId="ADAL" clId="{B15BF889-1138-4BEA-B81C-B2921D98A836}" dt="2019-05-01T21:21:38.398" v="1151" actId="1076"/>
          <ac:spMkLst>
            <pc:docMk/>
            <pc:sldMk cId="3907230717" sldId="668"/>
            <ac:spMk id="13" creationId="{B33E09C8-73D8-4CB6-A948-33169BB8C500}"/>
          </ac:spMkLst>
        </pc:spChg>
        <pc:spChg chg="add mod">
          <ac:chgData name="Malcolm Fraser" userId="184336e7-281c-4ec0-8723-0c958e4cf476" providerId="ADAL" clId="{B15BF889-1138-4BEA-B81C-B2921D98A836}" dt="2019-05-01T23:25:23.879" v="4198" actId="1076"/>
          <ac:spMkLst>
            <pc:docMk/>
            <pc:sldMk cId="3907230717" sldId="668"/>
            <ac:spMk id="14" creationId="{89195AAB-359F-4EC9-8781-D8545CF0A052}"/>
          </ac:spMkLst>
        </pc:spChg>
        <pc:spChg chg="add mod">
          <ac:chgData name="Malcolm Fraser" userId="184336e7-281c-4ec0-8723-0c958e4cf476" providerId="ADAL" clId="{B15BF889-1138-4BEA-B81C-B2921D98A836}" dt="2019-05-01T23:25:23.879" v="4198" actId="1076"/>
          <ac:spMkLst>
            <pc:docMk/>
            <pc:sldMk cId="3907230717" sldId="668"/>
            <ac:spMk id="15" creationId="{AD39044E-3223-4AF3-AD8E-BEF644768716}"/>
          </ac:spMkLst>
        </pc:spChg>
        <pc:spChg chg="add mod">
          <ac:chgData name="Malcolm Fraser" userId="184336e7-281c-4ec0-8723-0c958e4cf476" providerId="ADAL" clId="{B15BF889-1138-4BEA-B81C-B2921D98A836}" dt="2019-05-01T23:25:23.879" v="4198" actId="1076"/>
          <ac:spMkLst>
            <pc:docMk/>
            <pc:sldMk cId="3907230717" sldId="668"/>
            <ac:spMk id="16" creationId="{1DA8F852-4601-46A2-B609-2D62B7F7B235}"/>
          </ac:spMkLst>
        </pc:spChg>
        <pc:spChg chg="add mod">
          <ac:chgData name="Malcolm Fraser" userId="184336e7-281c-4ec0-8723-0c958e4cf476" providerId="ADAL" clId="{B15BF889-1138-4BEA-B81C-B2921D98A836}" dt="2019-05-01T23:25:23.879" v="4198" actId="1076"/>
          <ac:spMkLst>
            <pc:docMk/>
            <pc:sldMk cId="3907230717" sldId="668"/>
            <ac:spMk id="17" creationId="{3CE41987-3CA1-4A54-BB16-F6E8C34F7539}"/>
          </ac:spMkLst>
        </pc:spChg>
        <pc:spChg chg="add mod">
          <ac:chgData name="Malcolm Fraser" userId="184336e7-281c-4ec0-8723-0c958e4cf476" providerId="ADAL" clId="{B15BF889-1138-4BEA-B81C-B2921D98A836}" dt="2019-05-01T23:25:23.879" v="4198" actId="1076"/>
          <ac:spMkLst>
            <pc:docMk/>
            <pc:sldMk cId="3907230717" sldId="668"/>
            <ac:spMk id="18" creationId="{D5CEE437-320E-452D-816B-28444D5179F8}"/>
          </ac:spMkLst>
        </pc:spChg>
        <pc:spChg chg="add mod">
          <ac:chgData name="Malcolm Fraser" userId="184336e7-281c-4ec0-8723-0c958e4cf476" providerId="ADAL" clId="{B15BF889-1138-4BEA-B81C-B2921D98A836}" dt="2019-05-01T23:25:23.879" v="4198" actId="1076"/>
          <ac:spMkLst>
            <pc:docMk/>
            <pc:sldMk cId="3907230717" sldId="668"/>
            <ac:spMk id="19" creationId="{270762DE-06CD-4A7B-902F-243C24F1C9C2}"/>
          </ac:spMkLst>
        </pc:spChg>
        <pc:spChg chg="add mod">
          <ac:chgData name="Malcolm Fraser" userId="184336e7-281c-4ec0-8723-0c958e4cf476" providerId="ADAL" clId="{B15BF889-1138-4BEA-B81C-B2921D98A836}" dt="2019-05-01T23:25:23.879" v="4198" actId="1076"/>
          <ac:spMkLst>
            <pc:docMk/>
            <pc:sldMk cId="3907230717" sldId="668"/>
            <ac:spMk id="20" creationId="{80D7B1C5-2205-479F-AA04-1D48BAFD068A}"/>
          </ac:spMkLst>
        </pc:spChg>
        <pc:picChg chg="add">
          <ac:chgData name="Malcolm Fraser" userId="184336e7-281c-4ec0-8723-0c958e4cf476" providerId="ADAL" clId="{B15BF889-1138-4BEA-B81C-B2921D98A836}" dt="2019-05-01T21:18:22.098" v="1028"/>
          <ac:picMkLst>
            <pc:docMk/>
            <pc:sldMk cId="3907230717" sldId="668"/>
            <ac:picMk id="4" creationId="{F9C63386-451B-416F-8CDC-7EBD0FF36246}"/>
          </ac:picMkLst>
        </pc:picChg>
      </pc:sldChg>
      <pc:sldChg chg="addSp delSp modSp add ord">
        <pc:chgData name="Malcolm Fraser" userId="184336e7-281c-4ec0-8723-0c958e4cf476" providerId="ADAL" clId="{B15BF889-1138-4BEA-B81C-B2921D98A836}" dt="2019-05-01T23:26:27.308" v="4218" actId="1076"/>
        <pc:sldMkLst>
          <pc:docMk/>
          <pc:sldMk cId="3628116683" sldId="669"/>
        </pc:sldMkLst>
        <pc:spChg chg="mod">
          <ac:chgData name="Malcolm Fraser" userId="184336e7-281c-4ec0-8723-0c958e4cf476" providerId="ADAL" clId="{B15BF889-1138-4BEA-B81C-B2921D98A836}" dt="2019-05-01T21:24:28.918" v="1342" actId="122"/>
          <ac:spMkLst>
            <pc:docMk/>
            <pc:sldMk cId="3628116683" sldId="669"/>
            <ac:spMk id="3" creationId="{CF9E2C5F-FD1F-40EF-B07E-7F9A46500D3B}"/>
          </ac:spMkLst>
        </pc:spChg>
        <pc:spChg chg="add mod">
          <ac:chgData name="Malcolm Fraser" userId="184336e7-281c-4ec0-8723-0c958e4cf476" providerId="ADAL" clId="{B15BF889-1138-4BEA-B81C-B2921D98A836}" dt="2019-05-01T23:26:27.308" v="4218" actId="1076"/>
          <ac:spMkLst>
            <pc:docMk/>
            <pc:sldMk cId="3628116683" sldId="669"/>
            <ac:spMk id="8" creationId="{6128D23C-0319-4208-88B0-4F178429829A}"/>
          </ac:spMkLst>
        </pc:spChg>
        <pc:spChg chg="add mod">
          <ac:chgData name="Malcolm Fraser" userId="184336e7-281c-4ec0-8723-0c958e4cf476" providerId="ADAL" clId="{B15BF889-1138-4BEA-B81C-B2921D98A836}" dt="2019-05-01T23:26:27.308" v="4218" actId="1076"/>
          <ac:spMkLst>
            <pc:docMk/>
            <pc:sldMk cId="3628116683" sldId="669"/>
            <ac:spMk id="9" creationId="{5BF95F69-6ADD-4978-B225-64F8AA0DB2B3}"/>
          </ac:spMkLst>
        </pc:spChg>
        <pc:spChg chg="add mod">
          <ac:chgData name="Malcolm Fraser" userId="184336e7-281c-4ec0-8723-0c958e4cf476" providerId="ADAL" clId="{B15BF889-1138-4BEA-B81C-B2921D98A836}" dt="2019-05-01T23:26:27.308" v="4218" actId="1076"/>
          <ac:spMkLst>
            <pc:docMk/>
            <pc:sldMk cId="3628116683" sldId="669"/>
            <ac:spMk id="10" creationId="{102848F3-6CA2-4E6B-9A25-964E865CFE34}"/>
          </ac:spMkLst>
        </pc:spChg>
        <pc:spChg chg="add mod">
          <ac:chgData name="Malcolm Fraser" userId="184336e7-281c-4ec0-8723-0c958e4cf476" providerId="ADAL" clId="{B15BF889-1138-4BEA-B81C-B2921D98A836}" dt="2019-05-01T23:26:27.308" v="4218" actId="1076"/>
          <ac:spMkLst>
            <pc:docMk/>
            <pc:sldMk cId="3628116683" sldId="669"/>
            <ac:spMk id="11" creationId="{23A034E1-88E0-43B1-ADF9-5497D1FB4932}"/>
          </ac:spMkLst>
        </pc:spChg>
        <pc:spChg chg="add mod">
          <ac:chgData name="Malcolm Fraser" userId="184336e7-281c-4ec0-8723-0c958e4cf476" providerId="ADAL" clId="{B15BF889-1138-4BEA-B81C-B2921D98A836}" dt="2019-05-01T23:26:27.308" v="4218" actId="1076"/>
          <ac:spMkLst>
            <pc:docMk/>
            <pc:sldMk cId="3628116683" sldId="669"/>
            <ac:spMk id="12" creationId="{744788EC-2231-47D3-9FA3-C9D3A16BD86C}"/>
          </ac:spMkLst>
        </pc:spChg>
        <pc:spChg chg="add del">
          <ac:chgData name="Malcolm Fraser" userId="184336e7-281c-4ec0-8723-0c958e4cf476" providerId="ADAL" clId="{B15BF889-1138-4BEA-B81C-B2921D98A836}" dt="2019-05-01T23:25:44.632" v="4200"/>
          <ac:spMkLst>
            <pc:docMk/>
            <pc:sldMk cId="3628116683" sldId="669"/>
            <ac:spMk id="14" creationId="{82A02451-FCFF-44B7-9CD3-063C20DE1475}"/>
          </ac:spMkLst>
        </pc:spChg>
        <pc:spChg chg="add del">
          <ac:chgData name="Malcolm Fraser" userId="184336e7-281c-4ec0-8723-0c958e4cf476" providerId="ADAL" clId="{B15BF889-1138-4BEA-B81C-B2921D98A836}" dt="2019-05-01T23:25:44.632" v="4200"/>
          <ac:spMkLst>
            <pc:docMk/>
            <pc:sldMk cId="3628116683" sldId="669"/>
            <ac:spMk id="15" creationId="{A1850A51-61B2-4852-A057-1618094FBE49}"/>
          </ac:spMkLst>
        </pc:spChg>
        <pc:spChg chg="add del">
          <ac:chgData name="Malcolm Fraser" userId="184336e7-281c-4ec0-8723-0c958e4cf476" providerId="ADAL" clId="{B15BF889-1138-4BEA-B81C-B2921D98A836}" dt="2019-05-01T23:25:44.632" v="4200"/>
          <ac:spMkLst>
            <pc:docMk/>
            <pc:sldMk cId="3628116683" sldId="669"/>
            <ac:spMk id="16" creationId="{785FD652-7A3E-4E52-B4A3-149F8E060614}"/>
          </ac:spMkLst>
        </pc:spChg>
        <pc:spChg chg="add del">
          <ac:chgData name="Malcolm Fraser" userId="184336e7-281c-4ec0-8723-0c958e4cf476" providerId="ADAL" clId="{B15BF889-1138-4BEA-B81C-B2921D98A836}" dt="2019-05-01T23:25:44.632" v="4200"/>
          <ac:spMkLst>
            <pc:docMk/>
            <pc:sldMk cId="3628116683" sldId="669"/>
            <ac:spMk id="17" creationId="{3F9919EB-A7CB-419E-BBC0-49759075689C}"/>
          </ac:spMkLst>
        </pc:spChg>
        <pc:spChg chg="add del">
          <ac:chgData name="Malcolm Fraser" userId="184336e7-281c-4ec0-8723-0c958e4cf476" providerId="ADAL" clId="{B15BF889-1138-4BEA-B81C-B2921D98A836}" dt="2019-05-01T23:25:44.632" v="4200"/>
          <ac:spMkLst>
            <pc:docMk/>
            <pc:sldMk cId="3628116683" sldId="669"/>
            <ac:spMk id="18" creationId="{4FF58808-5FE0-425B-BF06-2CD2094E017F}"/>
          </ac:spMkLst>
        </pc:spChg>
        <pc:spChg chg="add del">
          <ac:chgData name="Malcolm Fraser" userId="184336e7-281c-4ec0-8723-0c958e4cf476" providerId="ADAL" clId="{B15BF889-1138-4BEA-B81C-B2921D98A836}" dt="2019-05-01T23:25:44.632" v="4200"/>
          <ac:spMkLst>
            <pc:docMk/>
            <pc:sldMk cId="3628116683" sldId="669"/>
            <ac:spMk id="19" creationId="{97BDCCDF-7313-4ADF-9EBB-5E696DEE70DC}"/>
          </ac:spMkLst>
        </pc:spChg>
        <pc:spChg chg="add del">
          <ac:chgData name="Malcolm Fraser" userId="184336e7-281c-4ec0-8723-0c958e4cf476" providerId="ADAL" clId="{B15BF889-1138-4BEA-B81C-B2921D98A836}" dt="2019-05-01T23:25:44.632" v="4200"/>
          <ac:spMkLst>
            <pc:docMk/>
            <pc:sldMk cId="3628116683" sldId="669"/>
            <ac:spMk id="20" creationId="{2B390A75-D4D1-47E0-BE40-00AFB7393150}"/>
          </ac:spMkLst>
        </pc:spChg>
        <pc:picChg chg="add mod">
          <ac:chgData name="Malcolm Fraser" userId="184336e7-281c-4ec0-8723-0c958e4cf476" providerId="ADAL" clId="{B15BF889-1138-4BEA-B81C-B2921D98A836}" dt="2019-05-01T23:26:27.308" v="4218" actId="1076"/>
          <ac:picMkLst>
            <pc:docMk/>
            <pc:sldMk cId="3628116683" sldId="669"/>
            <ac:picMk id="21" creationId="{D9DA70E3-2AA7-4649-BDDE-6063624CB523}"/>
          </ac:picMkLst>
        </pc:picChg>
        <pc:picChg chg="add mod">
          <ac:chgData name="Malcolm Fraser" userId="184336e7-281c-4ec0-8723-0c958e4cf476" providerId="ADAL" clId="{B15BF889-1138-4BEA-B81C-B2921D98A836}" dt="2019-05-01T23:26:27.308" v="4218" actId="1076"/>
          <ac:picMkLst>
            <pc:docMk/>
            <pc:sldMk cId="3628116683" sldId="669"/>
            <ac:picMk id="22" creationId="{A7744F3B-6E7D-4AA1-ACCC-C8E674590A22}"/>
          </ac:picMkLst>
        </pc:picChg>
        <pc:picChg chg="add mod">
          <ac:chgData name="Malcolm Fraser" userId="184336e7-281c-4ec0-8723-0c958e4cf476" providerId="ADAL" clId="{B15BF889-1138-4BEA-B81C-B2921D98A836}" dt="2019-05-01T23:26:27.308" v="4218" actId="1076"/>
          <ac:picMkLst>
            <pc:docMk/>
            <pc:sldMk cId="3628116683" sldId="669"/>
            <ac:picMk id="23" creationId="{0C4B3F93-BBDE-45ED-A2F6-3808FE9244DF}"/>
          </ac:picMkLst>
        </pc:picChg>
        <pc:picChg chg="add mod">
          <ac:chgData name="Malcolm Fraser" userId="184336e7-281c-4ec0-8723-0c958e4cf476" providerId="ADAL" clId="{B15BF889-1138-4BEA-B81C-B2921D98A836}" dt="2019-05-01T23:26:27.308" v="4218" actId="1076"/>
          <ac:picMkLst>
            <pc:docMk/>
            <pc:sldMk cId="3628116683" sldId="669"/>
            <ac:picMk id="24" creationId="{11E9AAA9-D115-40D6-B4D8-80FFD57B1E47}"/>
          </ac:picMkLst>
        </pc:picChg>
        <pc:picChg chg="add mod">
          <ac:chgData name="Malcolm Fraser" userId="184336e7-281c-4ec0-8723-0c958e4cf476" providerId="ADAL" clId="{B15BF889-1138-4BEA-B81C-B2921D98A836}" dt="2019-05-01T23:26:27.308" v="4218" actId="1076"/>
          <ac:picMkLst>
            <pc:docMk/>
            <pc:sldMk cId="3628116683" sldId="669"/>
            <ac:picMk id="25" creationId="{13ADE65D-E77F-4232-8A4A-24C765129233}"/>
          </ac:picMkLst>
        </pc:picChg>
        <pc:cxnChg chg="add mod">
          <ac:chgData name="Malcolm Fraser" userId="184336e7-281c-4ec0-8723-0c958e4cf476" providerId="ADAL" clId="{B15BF889-1138-4BEA-B81C-B2921D98A836}" dt="2019-05-01T23:26:27.308" v="4218" actId="1076"/>
          <ac:cxnSpMkLst>
            <pc:docMk/>
            <pc:sldMk cId="3628116683" sldId="669"/>
            <ac:cxnSpMk id="5" creationId="{937A9D4D-2099-49B6-95B6-DCA0EE6924FC}"/>
          </ac:cxnSpMkLst>
        </pc:cxnChg>
      </pc:sldChg>
      <pc:sldChg chg="addSp modSp add mod setBg">
        <pc:chgData name="Malcolm Fraser" userId="184336e7-281c-4ec0-8723-0c958e4cf476" providerId="ADAL" clId="{B15BF889-1138-4BEA-B81C-B2921D98A836}" dt="2019-05-01T21:29:30.921" v="1381" actId="26606"/>
        <pc:sldMkLst>
          <pc:docMk/>
          <pc:sldMk cId="1151245825" sldId="670"/>
        </pc:sldMkLst>
        <pc:spChg chg="add">
          <ac:chgData name="Malcolm Fraser" userId="184336e7-281c-4ec0-8723-0c958e4cf476" providerId="ADAL" clId="{B15BF889-1138-4BEA-B81C-B2921D98A836}" dt="2019-05-01T21:29:30.921" v="1381" actId="26606"/>
          <ac:spMkLst>
            <pc:docMk/>
            <pc:sldMk cId="1151245825" sldId="670"/>
            <ac:spMk id="10" creationId="{22C6C9C9-83BF-4A6C-A1BF-C1735C61B4FF}"/>
          </ac:spMkLst>
        </pc:spChg>
        <pc:picChg chg="add mod ord">
          <ac:chgData name="Malcolm Fraser" userId="184336e7-281c-4ec0-8723-0c958e4cf476" providerId="ADAL" clId="{B15BF889-1138-4BEA-B81C-B2921D98A836}" dt="2019-05-01T21:29:30.921" v="1381" actId="26606"/>
          <ac:picMkLst>
            <pc:docMk/>
            <pc:sldMk cId="1151245825" sldId="670"/>
            <ac:picMk id="3" creationId="{8C38EE44-1CDB-4330-96D6-9A04600AFF3F}"/>
          </ac:picMkLst>
        </pc:picChg>
        <pc:picChg chg="add mod">
          <ac:chgData name="Malcolm Fraser" userId="184336e7-281c-4ec0-8723-0c958e4cf476" providerId="ADAL" clId="{B15BF889-1138-4BEA-B81C-B2921D98A836}" dt="2019-05-01T21:29:30.921" v="1381" actId="26606"/>
          <ac:picMkLst>
            <pc:docMk/>
            <pc:sldMk cId="1151245825" sldId="670"/>
            <ac:picMk id="5" creationId="{19163258-A3BB-492F-83A0-5E8DCAC1B567}"/>
          </ac:picMkLst>
        </pc:picChg>
      </pc:sldChg>
      <pc:sldChg chg="addSp delSp modSp add">
        <pc:chgData name="Malcolm Fraser" userId="184336e7-281c-4ec0-8723-0c958e4cf476" providerId="ADAL" clId="{B15BF889-1138-4BEA-B81C-B2921D98A836}" dt="2019-05-01T21:34:29.411" v="1453" actId="1076"/>
        <pc:sldMkLst>
          <pc:docMk/>
          <pc:sldMk cId="3028431614" sldId="671"/>
        </pc:sldMkLst>
        <pc:spChg chg="del mod">
          <ac:chgData name="Malcolm Fraser" userId="184336e7-281c-4ec0-8723-0c958e4cf476" providerId="ADAL" clId="{B15BF889-1138-4BEA-B81C-B2921D98A836}" dt="2019-05-01T21:33:49.268" v="1418" actId="478"/>
          <ac:spMkLst>
            <pc:docMk/>
            <pc:sldMk cId="3028431614" sldId="671"/>
            <ac:spMk id="2" creationId="{38620D11-6789-4BB6-B7D8-F07BA755EAAF}"/>
          </ac:spMkLst>
        </pc:spChg>
        <pc:spChg chg="add del mod">
          <ac:chgData name="Malcolm Fraser" userId="184336e7-281c-4ec0-8723-0c958e4cf476" providerId="ADAL" clId="{B15BF889-1138-4BEA-B81C-B2921D98A836}" dt="2019-05-01T21:33:51.580" v="1419" actId="478"/>
          <ac:spMkLst>
            <pc:docMk/>
            <pc:sldMk cId="3028431614" sldId="671"/>
            <ac:spMk id="4" creationId="{D280A3D4-1747-4D50-A998-C63CD3D59541}"/>
          </ac:spMkLst>
        </pc:spChg>
        <pc:spChg chg="add mod">
          <ac:chgData name="Malcolm Fraser" userId="184336e7-281c-4ec0-8723-0c958e4cf476" providerId="ADAL" clId="{B15BF889-1138-4BEA-B81C-B2921D98A836}" dt="2019-05-01T21:34:13.538" v="1451" actId="6549"/>
          <ac:spMkLst>
            <pc:docMk/>
            <pc:sldMk cId="3028431614" sldId="671"/>
            <ac:spMk id="5" creationId="{CA0CB648-7E34-4B87-BC4D-3185D71B5DF4}"/>
          </ac:spMkLst>
        </pc:spChg>
        <pc:spChg chg="add mod">
          <ac:chgData name="Malcolm Fraser" userId="184336e7-281c-4ec0-8723-0c958e4cf476" providerId="ADAL" clId="{B15BF889-1138-4BEA-B81C-B2921D98A836}" dt="2019-05-01T21:34:29.411" v="1453" actId="1076"/>
          <ac:spMkLst>
            <pc:docMk/>
            <pc:sldMk cId="3028431614" sldId="671"/>
            <ac:spMk id="6" creationId="{4C3E1C40-D7D6-4E7F-8100-E1E55C54E86B}"/>
          </ac:spMkLst>
        </pc:spChg>
      </pc:sldChg>
      <pc:sldChg chg="addSp modSp add ord">
        <pc:chgData name="Malcolm Fraser" userId="184336e7-281c-4ec0-8723-0c958e4cf476" providerId="ADAL" clId="{B15BF889-1138-4BEA-B81C-B2921D98A836}" dt="2019-05-01T23:28:54.175" v="4275" actId="1076"/>
        <pc:sldMkLst>
          <pc:docMk/>
          <pc:sldMk cId="2000150416" sldId="673"/>
        </pc:sldMkLst>
        <pc:spChg chg="add mod">
          <ac:chgData name="Malcolm Fraser" userId="184336e7-281c-4ec0-8723-0c958e4cf476" providerId="ADAL" clId="{B15BF889-1138-4BEA-B81C-B2921D98A836}" dt="2019-05-01T23:28:54.175" v="4275" actId="1076"/>
          <ac:spMkLst>
            <pc:docMk/>
            <pc:sldMk cId="2000150416" sldId="673"/>
            <ac:spMk id="2" creationId="{52388BA7-0F57-4698-A151-62BDB9A2A6DF}"/>
          </ac:spMkLst>
        </pc:spChg>
        <pc:spChg chg="add mod">
          <ac:chgData name="Malcolm Fraser" userId="184336e7-281c-4ec0-8723-0c958e4cf476" providerId="ADAL" clId="{B15BF889-1138-4BEA-B81C-B2921D98A836}" dt="2019-05-01T22:01:47.715" v="2252" actId="1076"/>
          <ac:spMkLst>
            <pc:docMk/>
            <pc:sldMk cId="2000150416" sldId="673"/>
            <ac:spMk id="3" creationId="{75511E2A-565E-4D46-879F-A1025F9FC6D9}"/>
          </ac:spMkLst>
        </pc:spChg>
        <pc:spChg chg="add mod">
          <ac:chgData name="Malcolm Fraser" userId="184336e7-281c-4ec0-8723-0c958e4cf476" providerId="ADAL" clId="{B15BF889-1138-4BEA-B81C-B2921D98A836}" dt="2019-05-01T22:01:45.292" v="2251" actId="1076"/>
          <ac:spMkLst>
            <pc:docMk/>
            <pc:sldMk cId="2000150416" sldId="673"/>
            <ac:spMk id="4" creationId="{8DC9917A-9D75-420C-BB6E-70FE843FC21D}"/>
          </ac:spMkLst>
        </pc:spChg>
        <pc:spChg chg="add mod">
          <ac:chgData name="Malcolm Fraser" userId="184336e7-281c-4ec0-8723-0c958e4cf476" providerId="ADAL" clId="{B15BF889-1138-4BEA-B81C-B2921D98A836}" dt="2019-05-01T21:59:03.298" v="2160" actId="1582"/>
          <ac:spMkLst>
            <pc:docMk/>
            <pc:sldMk cId="2000150416" sldId="673"/>
            <ac:spMk id="5" creationId="{ED2982DF-3A7B-4136-9CA9-7DF53E54EB39}"/>
          </ac:spMkLst>
        </pc:spChg>
        <pc:spChg chg="add mod">
          <ac:chgData name="Malcolm Fraser" userId="184336e7-281c-4ec0-8723-0c958e4cf476" providerId="ADAL" clId="{B15BF889-1138-4BEA-B81C-B2921D98A836}" dt="2019-05-01T22:01:54.547" v="2254" actId="1076"/>
          <ac:spMkLst>
            <pc:docMk/>
            <pc:sldMk cId="2000150416" sldId="673"/>
            <ac:spMk id="10" creationId="{CC48FA6A-EBE6-4C43-B1C1-FAB5048EC068}"/>
          </ac:spMkLst>
        </pc:spChg>
        <pc:spChg chg="add mod">
          <ac:chgData name="Malcolm Fraser" userId="184336e7-281c-4ec0-8723-0c958e4cf476" providerId="ADAL" clId="{B15BF889-1138-4BEA-B81C-B2921D98A836}" dt="2019-05-01T22:04:19.399" v="2420" actId="20577"/>
          <ac:spMkLst>
            <pc:docMk/>
            <pc:sldMk cId="2000150416" sldId="673"/>
            <ac:spMk id="11" creationId="{E6E673FD-8DD3-410B-8B9B-7B7CA43BA2D0}"/>
          </ac:spMkLst>
        </pc:spChg>
        <pc:spChg chg="add mod">
          <ac:chgData name="Malcolm Fraser" userId="184336e7-281c-4ec0-8723-0c958e4cf476" providerId="ADAL" clId="{B15BF889-1138-4BEA-B81C-B2921D98A836}" dt="2019-05-01T22:07:15.822" v="2563" actId="1076"/>
          <ac:spMkLst>
            <pc:docMk/>
            <pc:sldMk cId="2000150416" sldId="673"/>
            <ac:spMk id="12" creationId="{2BC51A09-D96A-48A8-960D-05C9118BC3C3}"/>
          </ac:spMkLst>
        </pc:spChg>
        <pc:cxnChg chg="add mod">
          <ac:chgData name="Malcolm Fraser" userId="184336e7-281c-4ec0-8723-0c958e4cf476" providerId="ADAL" clId="{B15BF889-1138-4BEA-B81C-B2921D98A836}" dt="2019-05-01T22:01:51.576" v="2253" actId="1076"/>
          <ac:cxnSpMkLst>
            <pc:docMk/>
            <pc:sldMk cId="2000150416" sldId="673"/>
            <ac:cxnSpMk id="7" creationId="{304E9200-1DA5-4072-9E09-5E6C03369CCC}"/>
          </ac:cxnSpMkLst>
        </pc:cxnChg>
        <pc:cxnChg chg="add mod">
          <ac:chgData name="Malcolm Fraser" userId="184336e7-281c-4ec0-8723-0c958e4cf476" providerId="ADAL" clId="{B15BF889-1138-4BEA-B81C-B2921D98A836}" dt="2019-05-01T22:06:03.806" v="2474" actId="14100"/>
          <ac:cxnSpMkLst>
            <pc:docMk/>
            <pc:sldMk cId="2000150416" sldId="673"/>
            <ac:cxnSpMk id="14" creationId="{E8532976-87AD-43B3-BE67-7660A6514EF6}"/>
          </ac:cxnSpMkLst>
        </pc:cxnChg>
        <pc:cxnChg chg="add mod">
          <ac:chgData name="Malcolm Fraser" userId="184336e7-281c-4ec0-8723-0c958e4cf476" providerId="ADAL" clId="{B15BF889-1138-4BEA-B81C-B2921D98A836}" dt="2019-05-01T22:06:13.249" v="2478" actId="14100"/>
          <ac:cxnSpMkLst>
            <pc:docMk/>
            <pc:sldMk cId="2000150416" sldId="673"/>
            <ac:cxnSpMk id="16" creationId="{55C3A3CC-5CAE-4AF4-88BD-508CF82272D8}"/>
          </ac:cxnSpMkLst>
        </pc:cxnChg>
        <pc:cxnChg chg="add mod">
          <ac:chgData name="Malcolm Fraser" userId="184336e7-281c-4ec0-8723-0c958e4cf476" providerId="ADAL" clId="{B15BF889-1138-4BEA-B81C-B2921D98A836}" dt="2019-05-01T22:06:22.570" v="2481" actId="14100"/>
          <ac:cxnSpMkLst>
            <pc:docMk/>
            <pc:sldMk cId="2000150416" sldId="673"/>
            <ac:cxnSpMk id="18" creationId="{0949F1DC-30D6-4CAA-BEC0-C982A4D676FD}"/>
          </ac:cxnSpMkLst>
        </pc:cxnChg>
        <pc:cxnChg chg="add mod">
          <ac:chgData name="Malcolm Fraser" userId="184336e7-281c-4ec0-8723-0c958e4cf476" providerId="ADAL" clId="{B15BF889-1138-4BEA-B81C-B2921D98A836}" dt="2019-05-01T22:06:29.973" v="2484" actId="14100"/>
          <ac:cxnSpMkLst>
            <pc:docMk/>
            <pc:sldMk cId="2000150416" sldId="673"/>
            <ac:cxnSpMk id="21" creationId="{BF869959-0E5C-401E-8F38-4C1323AECDD7}"/>
          </ac:cxnSpMkLst>
        </pc:cxnChg>
      </pc:sldChg>
      <pc:sldChg chg="addSp delSp modSp add ord">
        <pc:chgData name="Malcolm Fraser" userId="184336e7-281c-4ec0-8723-0c958e4cf476" providerId="ADAL" clId="{B15BF889-1138-4BEA-B81C-B2921D98A836}" dt="2019-05-01T23:29:40.234" v="4276" actId="1076"/>
        <pc:sldMkLst>
          <pc:docMk/>
          <pc:sldMk cId="1397877320" sldId="676"/>
        </pc:sldMkLst>
        <pc:spChg chg="mod">
          <ac:chgData name="Malcolm Fraser" userId="184336e7-281c-4ec0-8723-0c958e4cf476" providerId="ADAL" clId="{B15BF889-1138-4BEA-B81C-B2921D98A836}" dt="2019-05-01T22:10:19.005" v="2615" actId="20577"/>
          <ac:spMkLst>
            <pc:docMk/>
            <pc:sldMk cId="1397877320" sldId="676"/>
            <ac:spMk id="2" creationId="{A4299EB5-3C22-4EF1-8BEA-904F82DD4315}"/>
          </ac:spMkLst>
        </pc:spChg>
        <pc:spChg chg="add del mod">
          <ac:chgData name="Malcolm Fraser" userId="184336e7-281c-4ec0-8723-0c958e4cf476" providerId="ADAL" clId="{B15BF889-1138-4BEA-B81C-B2921D98A836}" dt="2019-05-01T22:10:34.742" v="2618" actId="478"/>
          <ac:spMkLst>
            <pc:docMk/>
            <pc:sldMk cId="1397877320" sldId="676"/>
            <ac:spMk id="4" creationId="{1E7D9250-3FEA-4EC8-B437-2857679F8E8E}"/>
          </ac:spMkLst>
        </pc:spChg>
        <pc:spChg chg="del">
          <ac:chgData name="Malcolm Fraser" userId="184336e7-281c-4ec0-8723-0c958e4cf476" providerId="ADAL" clId="{B15BF889-1138-4BEA-B81C-B2921D98A836}" dt="2019-05-01T22:10:33.012" v="2617" actId="478"/>
          <ac:spMkLst>
            <pc:docMk/>
            <pc:sldMk cId="1397877320" sldId="676"/>
            <ac:spMk id="9" creationId="{CAF1CAD3-AB3A-4F4E-BDB4-9A1DEF443D7A}"/>
          </ac:spMkLst>
        </pc:spChg>
        <pc:spChg chg="del">
          <ac:chgData name="Malcolm Fraser" userId="184336e7-281c-4ec0-8723-0c958e4cf476" providerId="ADAL" clId="{B15BF889-1138-4BEA-B81C-B2921D98A836}" dt="2019-05-01T22:10:31.113" v="2616" actId="478"/>
          <ac:spMkLst>
            <pc:docMk/>
            <pc:sldMk cId="1397877320" sldId="676"/>
            <ac:spMk id="11" creationId="{07651173-6323-4AC5-AE91-95A641B62E07}"/>
          </ac:spMkLst>
        </pc:spChg>
        <pc:spChg chg="add mod">
          <ac:chgData name="Malcolm Fraser" userId="184336e7-281c-4ec0-8723-0c958e4cf476" providerId="ADAL" clId="{B15BF889-1138-4BEA-B81C-B2921D98A836}" dt="2019-05-01T22:12:56.433" v="2700" actId="1076"/>
          <ac:spMkLst>
            <pc:docMk/>
            <pc:sldMk cId="1397877320" sldId="676"/>
            <ac:spMk id="12" creationId="{FEFE54B8-601A-4391-AB15-8151AB2581CE}"/>
          </ac:spMkLst>
        </pc:spChg>
        <pc:spChg chg="add mod">
          <ac:chgData name="Malcolm Fraser" userId="184336e7-281c-4ec0-8723-0c958e4cf476" providerId="ADAL" clId="{B15BF889-1138-4BEA-B81C-B2921D98A836}" dt="2019-05-01T23:29:40.234" v="4276" actId="1076"/>
          <ac:spMkLst>
            <pc:docMk/>
            <pc:sldMk cId="1397877320" sldId="676"/>
            <ac:spMk id="15" creationId="{0D814881-21D5-430E-B3AF-1FAD600703E6}"/>
          </ac:spMkLst>
        </pc:spChg>
        <pc:picChg chg="add mod">
          <ac:chgData name="Malcolm Fraser" userId="184336e7-281c-4ec0-8723-0c958e4cf476" providerId="ADAL" clId="{B15BF889-1138-4BEA-B81C-B2921D98A836}" dt="2019-05-01T22:58:40.962" v="3422" actId="1076"/>
          <ac:picMkLst>
            <pc:docMk/>
            <pc:sldMk cId="1397877320" sldId="676"/>
            <ac:picMk id="6" creationId="{7283F25D-29CA-434E-BB33-45D110AD1068}"/>
          </ac:picMkLst>
        </pc:picChg>
        <pc:picChg chg="add mod">
          <ac:chgData name="Malcolm Fraser" userId="184336e7-281c-4ec0-8723-0c958e4cf476" providerId="ADAL" clId="{B15BF889-1138-4BEA-B81C-B2921D98A836}" dt="2019-05-01T22:12:52.390" v="2699" actId="1076"/>
          <ac:picMkLst>
            <pc:docMk/>
            <pc:sldMk cId="1397877320" sldId="676"/>
            <ac:picMk id="13" creationId="{FE735580-2703-4809-8AEC-497623699986}"/>
          </ac:picMkLst>
        </pc:picChg>
        <pc:picChg chg="add del mod">
          <ac:chgData name="Malcolm Fraser" userId="184336e7-281c-4ec0-8723-0c958e4cf476" providerId="ADAL" clId="{B15BF889-1138-4BEA-B81C-B2921D98A836}" dt="2019-05-01T22:58:19.970" v="3416" actId="478"/>
          <ac:picMkLst>
            <pc:docMk/>
            <pc:sldMk cId="1397877320" sldId="676"/>
            <ac:picMk id="14" creationId="{B6990295-DF90-446E-AA09-7992493D1590}"/>
          </ac:picMkLst>
        </pc:picChg>
      </pc:sldChg>
      <pc:sldChg chg="addSp delSp modSp add ord">
        <pc:chgData name="Malcolm Fraser" userId="184336e7-281c-4ec0-8723-0c958e4cf476" providerId="ADAL" clId="{B15BF889-1138-4BEA-B81C-B2921D98A836}" dt="2019-05-01T23:06:46.306" v="3692" actId="404"/>
        <pc:sldMkLst>
          <pc:docMk/>
          <pc:sldMk cId="2853117476" sldId="678"/>
        </pc:sldMkLst>
        <pc:spChg chg="mod">
          <ac:chgData name="Malcolm Fraser" userId="184336e7-281c-4ec0-8723-0c958e4cf476" providerId="ADAL" clId="{B15BF889-1138-4BEA-B81C-B2921D98A836}" dt="2019-05-01T23:06:46.306" v="3692" actId="404"/>
          <ac:spMkLst>
            <pc:docMk/>
            <pc:sldMk cId="2853117476" sldId="678"/>
            <ac:spMk id="2" creationId="{A4299EB5-3C22-4EF1-8BEA-904F82DD4315}"/>
          </ac:spMkLst>
        </pc:spChg>
        <pc:spChg chg="mod">
          <ac:chgData name="Malcolm Fraser" userId="184336e7-281c-4ec0-8723-0c958e4cf476" providerId="ADAL" clId="{B15BF889-1138-4BEA-B81C-B2921D98A836}" dt="2019-05-01T23:06:04.986" v="3638" actId="20577"/>
          <ac:spMkLst>
            <pc:docMk/>
            <pc:sldMk cId="2853117476" sldId="678"/>
            <ac:spMk id="3" creationId="{2ECC1425-BBC3-458B-9207-B98B861AADE7}"/>
          </ac:spMkLst>
        </pc:spChg>
        <pc:spChg chg="add mod">
          <ac:chgData name="Malcolm Fraser" userId="184336e7-281c-4ec0-8723-0c958e4cf476" providerId="ADAL" clId="{B15BF889-1138-4BEA-B81C-B2921D98A836}" dt="2019-05-01T23:05:31.612" v="3612" actId="121"/>
          <ac:spMkLst>
            <pc:docMk/>
            <pc:sldMk cId="2853117476" sldId="678"/>
            <ac:spMk id="7" creationId="{CCA6A1E4-A6A4-4ED8-98F6-3F2FFB8CFB45}"/>
          </ac:spMkLst>
        </pc:spChg>
        <pc:picChg chg="add del">
          <ac:chgData name="Malcolm Fraser" userId="184336e7-281c-4ec0-8723-0c958e4cf476" providerId="ADAL" clId="{B15BF889-1138-4BEA-B81C-B2921D98A836}" dt="2019-05-01T23:04:46.744" v="3602"/>
          <ac:picMkLst>
            <pc:docMk/>
            <pc:sldMk cId="2853117476" sldId="678"/>
            <ac:picMk id="4" creationId="{5684D1C2-C4E3-4A6F-A781-209D99FB4B94}"/>
          </ac:picMkLst>
        </pc:picChg>
      </pc:sldChg>
      <pc:sldChg chg="addSp delSp modSp add ord">
        <pc:chgData name="Malcolm Fraser" userId="184336e7-281c-4ec0-8723-0c958e4cf476" providerId="ADAL" clId="{B15BF889-1138-4BEA-B81C-B2921D98A836}" dt="2019-05-01T23:23:37.284" v="4193" actId="20577"/>
        <pc:sldMkLst>
          <pc:docMk/>
          <pc:sldMk cId="590725705" sldId="679"/>
        </pc:sldMkLst>
        <pc:spChg chg="mod">
          <ac:chgData name="Malcolm Fraser" userId="184336e7-281c-4ec0-8723-0c958e4cf476" providerId="ADAL" clId="{B15BF889-1138-4BEA-B81C-B2921D98A836}" dt="2019-05-01T23:22:22.385" v="4163" actId="20577"/>
          <ac:spMkLst>
            <pc:docMk/>
            <pc:sldMk cId="590725705" sldId="679"/>
            <ac:spMk id="2" creationId="{A4299EB5-3C22-4EF1-8BEA-904F82DD4315}"/>
          </ac:spMkLst>
        </pc:spChg>
        <pc:spChg chg="add mod">
          <ac:chgData name="Malcolm Fraser" userId="184336e7-281c-4ec0-8723-0c958e4cf476" providerId="ADAL" clId="{B15BF889-1138-4BEA-B81C-B2921D98A836}" dt="2019-05-01T23:23:37.284" v="4193" actId="20577"/>
          <ac:spMkLst>
            <pc:docMk/>
            <pc:sldMk cId="590725705" sldId="679"/>
            <ac:spMk id="3" creationId="{CB8EE44C-5082-40E8-A792-771A3F097E8E}"/>
          </ac:spMkLst>
        </pc:spChg>
        <pc:spChg chg="del">
          <ac:chgData name="Malcolm Fraser" userId="184336e7-281c-4ec0-8723-0c958e4cf476" providerId="ADAL" clId="{B15BF889-1138-4BEA-B81C-B2921D98A836}" dt="2019-05-01T23:22:26.844" v="4164" actId="478"/>
          <ac:spMkLst>
            <pc:docMk/>
            <pc:sldMk cId="590725705" sldId="679"/>
            <ac:spMk id="6" creationId="{DB00C3B2-82C9-4E1A-8812-F3F4FEC1E279}"/>
          </ac:spMkLst>
        </pc:spChg>
        <pc:spChg chg="del">
          <ac:chgData name="Malcolm Fraser" userId="184336e7-281c-4ec0-8723-0c958e4cf476" providerId="ADAL" clId="{B15BF889-1138-4BEA-B81C-B2921D98A836}" dt="2019-05-01T23:22:26.844" v="4164" actId="478"/>
          <ac:spMkLst>
            <pc:docMk/>
            <pc:sldMk cId="590725705" sldId="679"/>
            <ac:spMk id="7" creationId="{57D4AF58-019B-417E-9BC7-3A723BA39948}"/>
          </ac:spMkLst>
        </pc:spChg>
        <pc:spChg chg="del">
          <ac:chgData name="Malcolm Fraser" userId="184336e7-281c-4ec0-8723-0c958e4cf476" providerId="ADAL" clId="{B15BF889-1138-4BEA-B81C-B2921D98A836}" dt="2019-05-01T23:22:26.844" v="4164" actId="478"/>
          <ac:spMkLst>
            <pc:docMk/>
            <pc:sldMk cId="590725705" sldId="679"/>
            <ac:spMk id="9" creationId="{07A114AC-B79D-449F-95A9-4C5DC92AB5C4}"/>
          </ac:spMkLst>
        </pc:spChg>
        <pc:spChg chg="del">
          <ac:chgData name="Malcolm Fraser" userId="184336e7-281c-4ec0-8723-0c958e4cf476" providerId="ADAL" clId="{B15BF889-1138-4BEA-B81C-B2921D98A836}" dt="2019-05-01T23:22:26.844" v="4164" actId="478"/>
          <ac:spMkLst>
            <pc:docMk/>
            <pc:sldMk cId="590725705" sldId="679"/>
            <ac:spMk id="11" creationId="{616511C3-A96C-4CF0-92AC-43EEB60F8351}"/>
          </ac:spMkLst>
        </pc:spChg>
      </pc:sldChg>
      <pc:sldChg chg="addSp delSp modSp add">
        <pc:chgData name="Malcolm Fraser" userId="184336e7-281c-4ec0-8723-0c958e4cf476" providerId="ADAL" clId="{B15BF889-1138-4BEA-B81C-B2921D98A836}" dt="2019-05-01T23:32:55.244" v="4348" actId="14100"/>
        <pc:sldMkLst>
          <pc:docMk/>
          <pc:sldMk cId="1223712046" sldId="681"/>
        </pc:sldMkLst>
        <pc:spChg chg="del">
          <ac:chgData name="Malcolm Fraser" userId="184336e7-281c-4ec0-8723-0c958e4cf476" providerId="ADAL" clId="{B15BF889-1138-4BEA-B81C-B2921D98A836}" dt="2019-05-01T23:32:30.505" v="4319" actId="478"/>
          <ac:spMkLst>
            <pc:docMk/>
            <pc:sldMk cId="1223712046" sldId="681"/>
            <ac:spMk id="2" creationId="{F86EBE89-5234-4A60-971A-1AE82CDD9B0D}"/>
          </ac:spMkLst>
        </pc:spChg>
        <pc:spChg chg="add mod">
          <ac:chgData name="Malcolm Fraser" userId="184336e7-281c-4ec0-8723-0c958e4cf476" providerId="ADAL" clId="{B15BF889-1138-4BEA-B81C-B2921D98A836}" dt="2019-05-01T23:32:37.006" v="4330" actId="20577"/>
          <ac:spMkLst>
            <pc:docMk/>
            <pc:sldMk cId="1223712046" sldId="681"/>
            <ac:spMk id="3" creationId="{4E3EA219-A1A2-4600-9673-8EFA7EE43FBC}"/>
          </ac:spMkLst>
        </pc:spChg>
        <pc:spChg chg="add mod">
          <ac:chgData name="Malcolm Fraser" userId="184336e7-281c-4ec0-8723-0c958e4cf476" providerId="ADAL" clId="{B15BF889-1138-4BEA-B81C-B2921D98A836}" dt="2019-05-01T23:32:55.244" v="4348" actId="14100"/>
          <ac:spMkLst>
            <pc:docMk/>
            <pc:sldMk cId="1223712046" sldId="681"/>
            <ac:spMk id="4" creationId="{9ED102D7-9A59-441B-B08D-CE11842ED6D5}"/>
          </ac:spMkLst>
        </pc:spChg>
      </pc:sldChg>
      <pc:sldMasterChg chg="modSldLayout">
        <pc:chgData name="Malcolm Fraser" userId="184336e7-281c-4ec0-8723-0c958e4cf476" providerId="ADAL" clId="{B15BF889-1138-4BEA-B81C-B2921D98A836}" dt="2019-05-01T20:35:34.351" v="123"/>
        <pc:sldMasterMkLst>
          <pc:docMk/>
          <pc:sldMasterMk cId="2363708097" sldId="2147483648"/>
        </pc:sldMasterMkLst>
        <pc:sldLayoutChg chg="addSp delSp">
          <pc:chgData name="Malcolm Fraser" userId="184336e7-281c-4ec0-8723-0c958e4cf476" providerId="ADAL" clId="{B15BF889-1138-4BEA-B81C-B2921D98A836}" dt="2019-05-01T20:32:45.773" v="105" actId="478"/>
          <pc:sldLayoutMkLst>
            <pc:docMk/>
            <pc:sldMasterMk cId="2363708097" sldId="2147483648"/>
            <pc:sldLayoutMk cId="3877128617" sldId="2147483655"/>
          </pc:sldLayoutMkLst>
          <pc:spChg chg="del">
            <ac:chgData name="Malcolm Fraser" userId="184336e7-281c-4ec0-8723-0c958e4cf476" providerId="ADAL" clId="{B15BF889-1138-4BEA-B81C-B2921D98A836}" dt="2019-05-01T20:32:42.334" v="103" actId="478"/>
            <ac:spMkLst>
              <pc:docMk/>
              <pc:sldMasterMk cId="2363708097" sldId="2147483648"/>
              <pc:sldLayoutMk cId="3877128617" sldId="2147483655"/>
              <ac:spMk id="2" creationId="{00000000-0000-0000-0000-000000000000}"/>
            </ac:spMkLst>
          </pc:spChg>
          <pc:spChg chg="del">
            <ac:chgData name="Malcolm Fraser" userId="184336e7-281c-4ec0-8723-0c958e4cf476" providerId="ADAL" clId="{B15BF889-1138-4BEA-B81C-B2921D98A836}" dt="2019-05-01T20:32:44.155" v="104" actId="478"/>
            <ac:spMkLst>
              <pc:docMk/>
              <pc:sldMasterMk cId="2363708097" sldId="2147483648"/>
              <pc:sldLayoutMk cId="3877128617" sldId="2147483655"/>
              <ac:spMk id="3" creationId="{00000000-0000-0000-0000-000000000000}"/>
            </ac:spMkLst>
          </pc:spChg>
          <pc:spChg chg="del">
            <ac:chgData name="Malcolm Fraser" userId="184336e7-281c-4ec0-8723-0c958e4cf476" providerId="ADAL" clId="{B15BF889-1138-4BEA-B81C-B2921D98A836}" dt="2019-05-01T20:32:45.773" v="105" actId="478"/>
            <ac:spMkLst>
              <pc:docMk/>
              <pc:sldMasterMk cId="2363708097" sldId="2147483648"/>
              <pc:sldLayoutMk cId="3877128617" sldId="2147483655"/>
              <ac:spMk id="4" creationId="{00000000-0000-0000-0000-000000000000}"/>
            </ac:spMkLst>
          </pc:spChg>
          <pc:spChg chg="add">
            <ac:chgData name="Malcolm Fraser" userId="184336e7-281c-4ec0-8723-0c958e4cf476" providerId="ADAL" clId="{B15BF889-1138-4BEA-B81C-B2921D98A836}" dt="2019-05-01T20:32:36.882" v="102"/>
            <ac:spMkLst>
              <pc:docMk/>
              <pc:sldMasterMk cId="2363708097" sldId="2147483648"/>
              <pc:sldLayoutMk cId="3877128617" sldId="2147483655"/>
              <ac:spMk id="5" creationId="{0F2031D2-9181-4D55-9FE8-1EC1DE34EF11}"/>
            </ac:spMkLst>
          </pc:spChg>
        </pc:sldLayoutChg>
        <pc:sldLayoutChg chg="addSp delSp">
          <pc:chgData name="Malcolm Fraser" userId="184336e7-281c-4ec0-8723-0c958e4cf476" providerId="ADAL" clId="{B15BF889-1138-4BEA-B81C-B2921D98A836}" dt="2019-05-01T20:34:56.229" v="117"/>
          <pc:sldLayoutMkLst>
            <pc:docMk/>
            <pc:sldMasterMk cId="2363708097" sldId="2147483648"/>
            <pc:sldLayoutMk cId="3843882994" sldId="2147484600"/>
          </pc:sldLayoutMkLst>
          <pc:spChg chg="add">
            <ac:chgData name="Malcolm Fraser" userId="184336e7-281c-4ec0-8723-0c958e4cf476" providerId="ADAL" clId="{B15BF889-1138-4BEA-B81C-B2921D98A836}" dt="2019-05-01T20:34:56.229" v="117"/>
            <ac:spMkLst>
              <pc:docMk/>
              <pc:sldMasterMk cId="2363708097" sldId="2147483648"/>
              <pc:sldLayoutMk cId="3843882994" sldId="2147484600"/>
              <ac:spMk id="3" creationId="{6A9989FA-7FA7-4335-8AAA-230CD827333F}"/>
            </ac:spMkLst>
          </pc:spChg>
          <pc:spChg chg="add">
            <ac:chgData name="Malcolm Fraser" userId="184336e7-281c-4ec0-8723-0c958e4cf476" providerId="ADAL" clId="{B15BF889-1138-4BEA-B81C-B2921D98A836}" dt="2019-05-01T20:34:56.229" v="117"/>
            <ac:spMkLst>
              <pc:docMk/>
              <pc:sldMasterMk cId="2363708097" sldId="2147483648"/>
              <pc:sldLayoutMk cId="3843882994" sldId="2147484600"/>
              <ac:spMk id="4" creationId="{1BEA2A5E-081B-4526-8FB6-F14D59E9A89B}"/>
            </ac:spMkLst>
          </pc:spChg>
          <pc:spChg chg="del">
            <ac:chgData name="Malcolm Fraser" userId="184336e7-281c-4ec0-8723-0c958e4cf476" providerId="ADAL" clId="{B15BF889-1138-4BEA-B81C-B2921D98A836}" dt="2019-05-01T20:34:54.325" v="116" actId="478"/>
            <ac:spMkLst>
              <pc:docMk/>
              <pc:sldMasterMk cId="2363708097" sldId="2147483648"/>
              <pc:sldLayoutMk cId="3843882994" sldId="2147484600"/>
              <ac:spMk id="5" creationId="{0F2031D2-9181-4D55-9FE8-1EC1DE34EF11}"/>
            </ac:spMkLst>
          </pc:spChg>
          <pc:cxnChg chg="add">
            <ac:chgData name="Malcolm Fraser" userId="184336e7-281c-4ec0-8723-0c958e4cf476" providerId="ADAL" clId="{B15BF889-1138-4BEA-B81C-B2921D98A836}" dt="2019-05-01T20:34:56.229" v="117"/>
            <ac:cxnSpMkLst>
              <pc:docMk/>
              <pc:sldMasterMk cId="2363708097" sldId="2147483648"/>
              <pc:sldLayoutMk cId="3843882994" sldId="2147484600"/>
              <ac:cxnSpMk id="6" creationId="{87B2D249-9749-40CA-A583-B34076F38DB4}"/>
            </ac:cxnSpMkLst>
          </pc:cxnChg>
        </pc:sldLayoutChg>
        <pc:sldLayoutChg chg="addSp delSp">
          <pc:chgData name="Malcolm Fraser" userId="184336e7-281c-4ec0-8723-0c958e4cf476" providerId="ADAL" clId="{B15BF889-1138-4BEA-B81C-B2921D98A836}" dt="2019-05-01T20:35:34.351" v="123"/>
          <pc:sldLayoutMkLst>
            <pc:docMk/>
            <pc:sldMasterMk cId="2363708097" sldId="2147483648"/>
            <pc:sldLayoutMk cId="575756009" sldId="2147484601"/>
          </pc:sldLayoutMkLst>
          <pc:spChg chg="del">
            <ac:chgData name="Malcolm Fraser" userId="184336e7-281c-4ec0-8723-0c958e4cf476" providerId="ADAL" clId="{B15BF889-1138-4BEA-B81C-B2921D98A836}" dt="2019-05-01T20:35:33.293" v="122" actId="478"/>
            <ac:spMkLst>
              <pc:docMk/>
              <pc:sldMasterMk cId="2363708097" sldId="2147483648"/>
              <pc:sldLayoutMk cId="575756009" sldId="2147484601"/>
              <ac:spMk id="4" creationId="{1BEA2A5E-081B-4526-8FB6-F14D59E9A89B}"/>
            </ac:spMkLst>
          </pc:spChg>
          <pc:spChg chg="add">
            <ac:chgData name="Malcolm Fraser" userId="184336e7-281c-4ec0-8723-0c958e4cf476" providerId="ADAL" clId="{B15BF889-1138-4BEA-B81C-B2921D98A836}" dt="2019-05-01T20:35:34.351" v="123"/>
            <ac:spMkLst>
              <pc:docMk/>
              <pc:sldMasterMk cId="2363708097" sldId="2147483648"/>
              <pc:sldLayoutMk cId="575756009" sldId="2147484601"/>
              <ac:spMk id="5" creationId="{C1EB0F96-85FB-426F-82C2-F9F8A77F90C8}"/>
            </ac:spMkLst>
          </pc:spChg>
        </pc:sldLayoutChg>
      </pc:sldMasterChg>
      <pc:sldMasterChg chg="delSldLayout">
        <pc:chgData name="Malcolm Fraser" userId="184336e7-281c-4ec0-8723-0c958e4cf476" providerId="ADAL" clId="{B15BF889-1138-4BEA-B81C-B2921D98A836}" dt="2019-05-01T21:55:16.385" v="2128" actId="2696"/>
        <pc:sldMasterMkLst>
          <pc:docMk/>
          <pc:sldMasterMk cId="1147286775" sldId="2147484566"/>
        </pc:sldMasterMkLst>
      </pc:sldMasterChg>
    </pc:docChg>
  </pc:docChgLst>
  <pc:docChgLst>
    <pc:chgData name="Steven Naude" userId="c741ba43-0735-4ec7-b484-ac52e2b455f3" providerId="ADAL" clId="{15E6BF22-2FFB-5048-8EB3-BFC2F72CE4FC}"/>
    <pc:docChg chg="custSel modSld">
      <pc:chgData name="Steven Naude" userId="c741ba43-0735-4ec7-b484-ac52e2b455f3" providerId="ADAL" clId="{15E6BF22-2FFB-5048-8EB3-BFC2F72CE4FC}" dt="2019-05-07T23:34:56.763" v="3"/>
      <pc:docMkLst>
        <pc:docMk/>
      </pc:docMkLst>
      <pc:sldChg chg="modSp">
        <pc:chgData name="Steven Naude" userId="c741ba43-0735-4ec7-b484-ac52e2b455f3" providerId="ADAL" clId="{15E6BF22-2FFB-5048-8EB3-BFC2F72CE4FC}" dt="2019-05-07T23:34:37.832" v="2" actId="27636"/>
        <pc:sldMkLst>
          <pc:docMk/>
          <pc:sldMk cId="3745299519" sldId="658"/>
        </pc:sldMkLst>
        <pc:spChg chg="mod">
          <ac:chgData name="Steven Naude" userId="c741ba43-0735-4ec7-b484-ac52e2b455f3" providerId="ADAL" clId="{15E6BF22-2FFB-5048-8EB3-BFC2F72CE4FC}" dt="2019-05-07T23:34:37.832" v="2" actId="27636"/>
          <ac:spMkLst>
            <pc:docMk/>
            <pc:sldMk cId="3745299519" sldId="658"/>
            <ac:spMk id="31" creationId="{D93BEF5F-E0C5-4788-B4B9-D5EE05920C65}"/>
          </ac:spMkLst>
        </pc:spChg>
      </pc:sldChg>
      <pc:sldChg chg="addSp delSp">
        <pc:chgData name="Steven Naude" userId="c741ba43-0735-4ec7-b484-ac52e2b455f3" providerId="ADAL" clId="{15E6BF22-2FFB-5048-8EB3-BFC2F72CE4FC}" dt="2019-05-07T23:34:56.763" v="3"/>
        <pc:sldMkLst>
          <pc:docMk/>
          <pc:sldMk cId="1223712046" sldId="681"/>
        </pc:sldMkLst>
        <pc:spChg chg="del">
          <ac:chgData name="Steven Naude" userId="c741ba43-0735-4ec7-b484-ac52e2b455f3" providerId="ADAL" clId="{15E6BF22-2FFB-5048-8EB3-BFC2F72CE4FC}" dt="2019-05-07T23:34:34.563" v="0" actId="478"/>
          <ac:spMkLst>
            <pc:docMk/>
            <pc:sldMk cId="1223712046" sldId="681"/>
            <ac:spMk id="4" creationId="{9ED102D7-9A59-441B-B08D-CE11842ED6D5}"/>
          </ac:spMkLst>
        </pc:spChg>
        <pc:spChg chg="add">
          <ac:chgData name="Steven Naude" userId="c741ba43-0735-4ec7-b484-ac52e2b455f3" providerId="ADAL" clId="{15E6BF22-2FFB-5048-8EB3-BFC2F72CE4FC}" dt="2019-05-07T23:34:37.627" v="1"/>
          <ac:spMkLst>
            <pc:docMk/>
            <pc:sldMk cId="1223712046" sldId="681"/>
            <ac:spMk id="5" creationId="{354E84B6-A001-8740-800A-99ADBD927CB9}"/>
          </ac:spMkLst>
        </pc:spChg>
        <pc:spChg chg="add">
          <ac:chgData name="Steven Naude" userId="c741ba43-0735-4ec7-b484-ac52e2b455f3" providerId="ADAL" clId="{15E6BF22-2FFB-5048-8EB3-BFC2F72CE4FC}" dt="2019-05-07T23:34:56.763" v="3"/>
          <ac:spMkLst>
            <pc:docMk/>
            <pc:sldMk cId="1223712046" sldId="681"/>
            <ac:spMk id="6" creationId="{91657CD1-E6AD-A94F-962F-6E73ECB6CF1E}"/>
          </ac:spMkLst>
        </pc:spChg>
        <pc:spChg chg="add">
          <ac:chgData name="Steven Naude" userId="c741ba43-0735-4ec7-b484-ac52e2b455f3" providerId="ADAL" clId="{15E6BF22-2FFB-5048-8EB3-BFC2F72CE4FC}" dt="2019-05-07T23:34:56.763" v="3"/>
          <ac:spMkLst>
            <pc:docMk/>
            <pc:sldMk cId="1223712046" sldId="681"/>
            <ac:spMk id="7" creationId="{6E03E760-A39E-3A4C-8A83-018F465BDDDF}"/>
          </ac:spMkLst>
        </pc:spChg>
        <pc:spChg chg="add">
          <ac:chgData name="Steven Naude" userId="c741ba43-0735-4ec7-b484-ac52e2b455f3" providerId="ADAL" clId="{15E6BF22-2FFB-5048-8EB3-BFC2F72CE4FC}" dt="2019-05-07T23:34:56.763" v="3"/>
          <ac:spMkLst>
            <pc:docMk/>
            <pc:sldMk cId="1223712046" sldId="681"/>
            <ac:spMk id="8" creationId="{205D0F4A-0440-564C-8777-5F968BC7766B}"/>
          </ac:spMkLst>
        </pc:spChg>
        <pc:spChg chg="add">
          <ac:chgData name="Steven Naude" userId="c741ba43-0735-4ec7-b484-ac52e2b455f3" providerId="ADAL" clId="{15E6BF22-2FFB-5048-8EB3-BFC2F72CE4FC}" dt="2019-05-07T23:34:56.763" v="3"/>
          <ac:spMkLst>
            <pc:docMk/>
            <pc:sldMk cId="1223712046" sldId="681"/>
            <ac:spMk id="9" creationId="{BBBAE3AC-8055-2540-A8BE-7B6CBD0E9ED0}"/>
          </ac:spMkLst>
        </pc:spChg>
        <pc:spChg chg="add">
          <ac:chgData name="Steven Naude" userId="c741ba43-0735-4ec7-b484-ac52e2b455f3" providerId="ADAL" clId="{15E6BF22-2FFB-5048-8EB3-BFC2F72CE4FC}" dt="2019-05-07T23:34:56.763" v="3"/>
          <ac:spMkLst>
            <pc:docMk/>
            <pc:sldMk cId="1223712046" sldId="681"/>
            <ac:spMk id="10" creationId="{7F422D82-E84A-784A-862E-7A283D01DC9F}"/>
          </ac:spMkLst>
        </pc:spChg>
        <pc:spChg chg="add">
          <ac:chgData name="Steven Naude" userId="c741ba43-0735-4ec7-b484-ac52e2b455f3" providerId="ADAL" clId="{15E6BF22-2FFB-5048-8EB3-BFC2F72CE4FC}" dt="2019-05-07T23:34:56.763" v="3"/>
          <ac:spMkLst>
            <pc:docMk/>
            <pc:sldMk cId="1223712046" sldId="681"/>
            <ac:spMk id="11" creationId="{BCCFAD0C-FAD3-834E-8695-631426B676C3}"/>
          </ac:spMkLst>
        </pc:spChg>
        <pc:spChg chg="add">
          <ac:chgData name="Steven Naude" userId="c741ba43-0735-4ec7-b484-ac52e2b455f3" providerId="ADAL" clId="{15E6BF22-2FFB-5048-8EB3-BFC2F72CE4FC}" dt="2019-05-07T23:34:56.763" v="3"/>
          <ac:spMkLst>
            <pc:docMk/>
            <pc:sldMk cId="1223712046" sldId="681"/>
            <ac:spMk id="12" creationId="{85D4DE52-10DD-1C41-8012-AFD6A307FA50}"/>
          </ac:spMkLst>
        </pc:spChg>
        <pc:spChg chg="add">
          <ac:chgData name="Steven Naude" userId="c741ba43-0735-4ec7-b484-ac52e2b455f3" providerId="ADAL" clId="{15E6BF22-2FFB-5048-8EB3-BFC2F72CE4FC}" dt="2019-05-07T23:34:56.763" v="3"/>
          <ac:spMkLst>
            <pc:docMk/>
            <pc:sldMk cId="1223712046" sldId="681"/>
            <ac:spMk id="13" creationId="{033DE4CC-E8A6-E34B-8D3C-41E512BF1C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6C5F-1E98-470C-88AB-8644CCBEF2A7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619E3-98D1-4D92-B76E-DE053AEF727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6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19E3-98D1-4D92-B76E-DE053AEF7275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186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/>
              <a:t>Interoperability</a:t>
            </a:r>
            <a:r>
              <a:rPr lang="en-US" sz="1200" dirty="0"/>
              <a:t>: the ability of </a:t>
            </a:r>
            <a:r>
              <a:rPr lang="en-US" sz="1200" b="1" dirty="0"/>
              <a:t>cyber-physical systems</a:t>
            </a:r>
            <a:r>
              <a:rPr lang="en-US" sz="1200" dirty="0"/>
              <a:t> (i.e. work piece carriers, assembly stations and products), humans and Smart Factories to connect and communicate with each other via the </a:t>
            </a:r>
            <a:r>
              <a:rPr lang="en-US" sz="1200" b="1" dirty="0"/>
              <a:t>Internet of Things</a:t>
            </a:r>
            <a:r>
              <a:rPr lang="en-US" sz="1200" dirty="0"/>
              <a:t> and the </a:t>
            </a:r>
            <a:r>
              <a:rPr lang="en-US" sz="1200" b="1" dirty="0"/>
              <a:t>Internet of Services</a:t>
            </a:r>
            <a:endParaRPr lang="en-IN" sz="1200" dirty="0"/>
          </a:p>
          <a:p>
            <a:pPr lvl="0"/>
            <a:r>
              <a:rPr lang="en-US" sz="1200" b="1" dirty="0"/>
              <a:t>Virtualization</a:t>
            </a:r>
            <a:r>
              <a:rPr lang="en-US" sz="1200" dirty="0"/>
              <a:t>: a virtual copy of the Smart Factory which is created by linking sensor data (from monitoring physical processes) with virtual plant models and simulation models</a:t>
            </a:r>
            <a:endParaRPr lang="en-IN" sz="1200" dirty="0"/>
          </a:p>
          <a:p>
            <a:pPr lvl="0"/>
            <a:r>
              <a:rPr lang="en-US" sz="1200" b="1" dirty="0"/>
              <a:t>Decentralization</a:t>
            </a:r>
            <a:r>
              <a:rPr lang="en-US" sz="1200" dirty="0"/>
              <a:t>: the ability of </a:t>
            </a:r>
            <a:r>
              <a:rPr lang="en-US" sz="1200" b="1" dirty="0"/>
              <a:t>cyber-physical systems </a:t>
            </a:r>
            <a:r>
              <a:rPr lang="en-US" sz="1200" dirty="0"/>
              <a:t>within Smart Factories to make decisions on their own</a:t>
            </a:r>
            <a:endParaRPr lang="en-IN" sz="1200" dirty="0"/>
          </a:p>
          <a:p>
            <a:pPr lvl="0"/>
            <a:r>
              <a:rPr lang="en-US" sz="1200" b="1" dirty="0"/>
              <a:t>Real-Time Capability</a:t>
            </a:r>
            <a:r>
              <a:rPr lang="en-US" sz="1200" dirty="0"/>
              <a:t>: the capability to collect and analyze data and provide the insights immediately</a:t>
            </a:r>
            <a:endParaRPr lang="en-IN" sz="1200" dirty="0"/>
          </a:p>
          <a:p>
            <a:pPr lvl="0"/>
            <a:r>
              <a:rPr lang="en-US" sz="1200" b="1" dirty="0"/>
              <a:t>Service Orientation</a:t>
            </a:r>
            <a:r>
              <a:rPr lang="en-US" sz="1200" dirty="0"/>
              <a:t>: offering of services (of </a:t>
            </a:r>
            <a:r>
              <a:rPr lang="en-US" sz="1200" b="1" dirty="0"/>
              <a:t>cyber-physical systems</a:t>
            </a:r>
            <a:r>
              <a:rPr lang="en-US" sz="1200" dirty="0"/>
              <a:t>, humans and Smart Factories) via the </a:t>
            </a:r>
            <a:r>
              <a:rPr lang="en-US" sz="1200" b="1" dirty="0"/>
              <a:t>Internet of Services</a:t>
            </a:r>
            <a:endParaRPr lang="en-IN" sz="1200" dirty="0"/>
          </a:p>
          <a:p>
            <a:pPr lvl="0"/>
            <a:r>
              <a:rPr lang="en-US" sz="1200" b="1" dirty="0"/>
              <a:t>Modularity</a:t>
            </a:r>
            <a:r>
              <a:rPr lang="en-US" sz="1200" dirty="0"/>
              <a:t>: flexible adaptation of Smart Factories for changing requirements of individual modules</a:t>
            </a:r>
            <a:endParaRPr lang="en-IN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19E3-98D1-4D92-B76E-DE053AEF7275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649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/>
              <a:t>Interoperability</a:t>
            </a:r>
            <a:r>
              <a:rPr lang="en-US" sz="1200" dirty="0"/>
              <a:t>: the ability of </a:t>
            </a:r>
            <a:r>
              <a:rPr lang="en-US" sz="1200" b="1" dirty="0"/>
              <a:t>cyber-physical systems</a:t>
            </a:r>
            <a:r>
              <a:rPr lang="en-US" sz="1200" dirty="0"/>
              <a:t> (i.e. work piece carriers, assembly stations and products), humans and Smart Factories to connect and communicate with each other via the </a:t>
            </a:r>
            <a:r>
              <a:rPr lang="en-US" sz="1200" b="1" dirty="0"/>
              <a:t>Internet of Things</a:t>
            </a:r>
            <a:r>
              <a:rPr lang="en-US" sz="1200" dirty="0"/>
              <a:t> and the </a:t>
            </a:r>
            <a:r>
              <a:rPr lang="en-US" sz="1200" b="1" dirty="0"/>
              <a:t>Internet of Services</a:t>
            </a:r>
            <a:endParaRPr lang="en-IN" sz="1200" dirty="0"/>
          </a:p>
          <a:p>
            <a:pPr lvl="0"/>
            <a:r>
              <a:rPr lang="en-US" sz="1200" b="1" dirty="0"/>
              <a:t>Virtualization</a:t>
            </a:r>
            <a:r>
              <a:rPr lang="en-US" sz="1200" dirty="0"/>
              <a:t>: a virtual copy of the Smart Factory which is created by linking sensor data (from monitoring physical processes) with virtual plant models and simulation models</a:t>
            </a:r>
            <a:endParaRPr lang="en-IN" sz="1200" dirty="0"/>
          </a:p>
          <a:p>
            <a:pPr lvl="0"/>
            <a:r>
              <a:rPr lang="en-US" sz="1200" b="1" dirty="0"/>
              <a:t>Decentralization</a:t>
            </a:r>
            <a:r>
              <a:rPr lang="en-US" sz="1200" dirty="0"/>
              <a:t>: the ability of </a:t>
            </a:r>
            <a:r>
              <a:rPr lang="en-US" sz="1200" b="1" dirty="0"/>
              <a:t>cyber-physical systems </a:t>
            </a:r>
            <a:r>
              <a:rPr lang="en-US" sz="1200" dirty="0"/>
              <a:t>within Smart Factories to make decisions on their own</a:t>
            </a:r>
            <a:endParaRPr lang="en-IN" sz="1200" dirty="0"/>
          </a:p>
          <a:p>
            <a:pPr lvl="0"/>
            <a:r>
              <a:rPr lang="en-US" sz="1200" b="1" dirty="0"/>
              <a:t>Real-Time Capability</a:t>
            </a:r>
            <a:r>
              <a:rPr lang="en-US" sz="1200" dirty="0"/>
              <a:t>: the capability to collect and analyze data and provide the insights immediately</a:t>
            </a:r>
            <a:endParaRPr lang="en-IN" sz="1200" dirty="0"/>
          </a:p>
          <a:p>
            <a:pPr lvl="0"/>
            <a:r>
              <a:rPr lang="en-US" sz="1200" b="1" dirty="0"/>
              <a:t>Service Orientation</a:t>
            </a:r>
            <a:r>
              <a:rPr lang="en-US" sz="1200" dirty="0"/>
              <a:t>: offering of services (of </a:t>
            </a:r>
            <a:r>
              <a:rPr lang="en-US" sz="1200" b="1" dirty="0"/>
              <a:t>cyber-physical systems</a:t>
            </a:r>
            <a:r>
              <a:rPr lang="en-US" sz="1200" dirty="0"/>
              <a:t>, humans and Smart Factories) via the </a:t>
            </a:r>
            <a:r>
              <a:rPr lang="en-US" sz="1200" b="1" dirty="0"/>
              <a:t>Internet of Services</a:t>
            </a:r>
            <a:endParaRPr lang="en-IN" sz="1200" dirty="0"/>
          </a:p>
          <a:p>
            <a:pPr lvl="0"/>
            <a:r>
              <a:rPr lang="en-US" sz="1200" b="1" dirty="0"/>
              <a:t>Modularity</a:t>
            </a:r>
            <a:r>
              <a:rPr lang="en-US" sz="1200" dirty="0"/>
              <a:t>: flexible adaptation of Smart Factories for changing requirements of individual modules</a:t>
            </a:r>
            <a:endParaRPr lang="en-IN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19E3-98D1-4D92-B76E-DE053AEF7275}" type="slidenum">
              <a:rPr lang="en-NZ" smtClean="0"/>
              <a:t>20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0221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/>
              <a:t>Interoperability</a:t>
            </a:r>
            <a:r>
              <a:rPr lang="en-US" sz="1200" dirty="0"/>
              <a:t>: the ability of </a:t>
            </a:r>
            <a:r>
              <a:rPr lang="en-US" sz="1200" b="1" dirty="0"/>
              <a:t>cyber-physical systems</a:t>
            </a:r>
            <a:r>
              <a:rPr lang="en-US" sz="1200" dirty="0"/>
              <a:t> (i.e. work piece carriers, assembly stations and products), humans and Smart Factories to connect and communicate with each other via the </a:t>
            </a:r>
            <a:r>
              <a:rPr lang="en-US" sz="1200" b="1" dirty="0"/>
              <a:t>Internet of Things</a:t>
            </a:r>
            <a:r>
              <a:rPr lang="en-US" sz="1200" dirty="0"/>
              <a:t> and the </a:t>
            </a:r>
            <a:r>
              <a:rPr lang="en-US" sz="1200" b="1" dirty="0"/>
              <a:t>Internet of Services</a:t>
            </a:r>
            <a:endParaRPr lang="en-IN" sz="1200" dirty="0"/>
          </a:p>
          <a:p>
            <a:pPr lvl="0"/>
            <a:r>
              <a:rPr lang="en-US" sz="1200" b="1" dirty="0"/>
              <a:t>Virtualization</a:t>
            </a:r>
            <a:r>
              <a:rPr lang="en-US" sz="1200" dirty="0"/>
              <a:t>: a virtual copy of the Smart Factory which is created by linking sensor data (from monitoring physical processes) with virtual plant models and simulation models</a:t>
            </a:r>
            <a:endParaRPr lang="en-IN" sz="1200" dirty="0"/>
          </a:p>
          <a:p>
            <a:pPr lvl="0"/>
            <a:r>
              <a:rPr lang="en-US" sz="1200" b="1" dirty="0"/>
              <a:t>Decentralization</a:t>
            </a:r>
            <a:r>
              <a:rPr lang="en-US" sz="1200" dirty="0"/>
              <a:t>: the ability of </a:t>
            </a:r>
            <a:r>
              <a:rPr lang="en-US" sz="1200" b="1" dirty="0"/>
              <a:t>cyber-physical systems </a:t>
            </a:r>
            <a:r>
              <a:rPr lang="en-US" sz="1200" dirty="0"/>
              <a:t>within Smart Factories to make decisions on their own</a:t>
            </a:r>
            <a:endParaRPr lang="en-IN" sz="1200" dirty="0"/>
          </a:p>
          <a:p>
            <a:pPr lvl="0"/>
            <a:r>
              <a:rPr lang="en-US" sz="1200" b="1" dirty="0"/>
              <a:t>Real-Time Capability</a:t>
            </a:r>
            <a:r>
              <a:rPr lang="en-US" sz="1200" dirty="0"/>
              <a:t>: the capability to collect and analyze data and provide the insights immediately</a:t>
            </a:r>
            <a:endParaRPr lang="en-IN" sz="1200" dirty="0"/>
          </a:p>
          <a:p>
            <a:pPr lvl="0"/>
            <a:r>
              <a:rPr lang="en-US" sz="1200" b="1" dirty="0"/>
              <a:t>Service Orientation</a:t>
            </a:r>
            <a:r>
              <a:rPr lang="en-US" sz="1200" dirty="0"/>
              <a:t>: offering of services (of </a:t>
            </a:r>
            <a:r>
              <a:rPr lang="en-US" sz="1200" b="1" dirty="0"/>
              <a:t>cyber-physical systems</a:t>
            </a:r>
            <a:r>
              <a:rPr lang="en-US" sz="1200" dirty="0"/>
              <a:t>, humans and Smart Factories) via the </a:t>
            </a:r>
            <a:r>
              <a:rPr lang="en-US" sz="1200" b="1" dirty="0"/>
              <a:t>Internet of Services</a:t>
            </a:r>
            <a:endParaRPr lang="en-IN" sz="1200" dirty="0"/>
          </a:p>
          <a:p>
            <a:pPr lvl="0"/>
            <a:r>
              <a:rPr lang="en-US" sz="1200" b="1" dirty="0"/>
              <a:t>Modularity</a:t>
            </a:r>
            <a:r>
              <a:rPr lang="en-US" sz="1200" dirty="0"/>
              <a:t>: flexible adaptation of Smart Factories for changing requirements of individual modules</a:t>
            </a:r>
            <a:endParaRPr lang="en-IN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19E3-98D1-4D92-B76E-DE053AEF7275}" type="slidenum">
              <a:rPr lang="en-NZ" smtClean="0"/>
              <a:t>21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587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19E3-98D1-4D92-B76E-DE053AEF7275}" type="slidenum">
              <a:rPr lang="en-NZ" smtClean="0"/>
              <a:t>24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516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265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95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853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580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5972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1447799"/>
            <a:ext cx="6648450" cy="4623217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5914141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591414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0" y="91818"/>
            <a:ext cx="2003685" cy="73704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7587"/>
            <a:ext cx="21162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2017 Microsoft.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52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593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04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056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062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8579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2031D2-9181-4D55-9FE8-1EC1DE34EF11}"/>
              </a:ext>
            </a:extLst>
          </p:cNvPr>
          <p:cNvSpPr/>
          <p:nvPr userDrawn="1"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71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9989FA-7FA7-4335-8AAA-230CD827333F}"/>
              </a:ext>
            </a:extLst>
          </p:cNvPr>
          <p:cNvSpPr/>
          <p:nvPr userDrawn="1"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BEA2A5E-081B-4526-8FB6-F14D59E9A89B}"/>
              </a:ext>
            </a:extLst>
          </p:cNvPr>
          <p:cNvSpPr/>
          <p:nvPr userDrawn="1"/>
        </p:nvSpPr>
        <p:spPr>
          <a:xfrm>
            <a:off x="1912171" y="2784764"/>
            <a:ext cx="1440000" cy="1440000"/>
          </a:xfrm>
          <a:prstGeom prst="ellipse">
            <a:avLst/>
          </a:prstGeom>
          <a:solidFill>
            <a:srgbClr val="DBE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B2D249-9749-40CA-A583-B34076F38DB4}"/>
              </a:ext>
            </a:extLst>
          </p:cNvPr>
          <p:cNvCxnSpPr/>
          <p:nvPr userDrawn="1"/>
        </p:nvCxnSpPr>
        <p:spPr>
          <a:xfrm>
            <a:off x="4661276" y="2057400"/>
            <a:ext cx="0" cy="27432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8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9989FA-7FA7-4335-8AAA-230CD827333F}"/>
              </a:ext>
            </a:extLst>
          </p:cNvPr>
          <p:cNvSpPr/>
          <p:nvPr userDrawn="1"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7B2D249-9749-40CA-A583-B34076F38DB4}"/>
              </a:ext>
            </a:extLst>
          </p:cNvPr>
          <p:cNvCxnSpPr/>
          <p:nvPr userDrawn="1"/>
        </p:nvCxnSpPr>
        <p:spPr>
          <a:xfrm>
            <a:off x="4661276" y="2057400"/>
            <a:ext cx="0" cy="27432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EB0F96-85FB-426F-82C2-F9F8A77F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accent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7575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0BA6-F52E-4B9B-AFEE-85B86BBB3323}" type="datetimeFigureOut">
              <a:rPr lang="en-NZ" smtClean="0"/>
              <a:t>17/05/2022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3667-5B5C-4EF3-AC4E-53E3163FEB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637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4600" r:id="rId8"/>
    <p:sldLayoutId id="214748460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28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0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392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C1425-BBC3-458B-9207-B98B861A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739" y="963877"/>
            <a:ext cx="6922088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Digital Transformation and Collaborative Innovation: </a:t>
            </a:r>
          </a:p>
          <a:p>
            <a:pPr marL="0" indent="0">
              <a:buNone/>
            </a:pPr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Role of Governance when Hierarchies become Networks?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Malcolm Fraser, Executive Director, The Collaborative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55AD62-2FF4-4432-BCAC-4719EDE165AD}"/>
              </a:ext>
            </a:extLst>
          </p:cNvPr>
          <p:cNvSpPr/>
          <p:nvPr/>
        </p:nvSpPr>
        <p:spPr>
          <a:xfrm>
            <a:off x="1912171" y="2784764"/>
            <a:ext cx="1440000" cy="1440000"/>
          </a:xfrm>
          <a:prstGeom prst="ellipse">
            <a:avLst/>
          </a:prstGeom>
          <a:solidFill>
            <a:srgbClr val="DBE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3116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959A24-3522-4D17-8ADD-858BB6C5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890" y="2045969"/>
            <a:ext cx="4586253" cy="26544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CF9E2C5F-FD1F-40EF-B07E-7F9A46500D3B}"/>
              </a:ext>
            </a:extLst>
          </p:cNvPr>
          <p:cNvSpPr txBox="1">
            <a:spLocks/>
          </p:cNvSpPr>
          <p:nvPr/>
        </p:nvSpPr>
        <p:spPr>
          <a:xfrm>
            <a:off x="684532" y="2776268"/>
            <a:ext cx="3915389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Communication in a Hierarchy?</a:t>
            </a:r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29C9748-C294-4928-BC96-01CC583E1F71}"/>
              </a:ext>
            </a:extLst>
          </p:cNvPr>
          <p:cNvCxnSpPr/>
          <p:nvPr/>
        </p:nvCxnSpPr>
        <p:spPr>
          <a:xfrm>
            <a:off x="7856016" y="2480550"/>
            <a:ext cx="0" cy="201909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1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CA693-1117-4004-9013-50ABA7CCF2E9}"/>
              </a:ext>
            </a:extLst>
          </p:cNvPr>
          <p:cNvSpPr txBox="1">
            <a:spLocks/>
          </p:cNvSpPr>
          <p:nvPr/>
        </p:nvSpPr>
        <p:spPr>
          <a:xfrm>
            <a:off x="321564" y="420429"/>
            <a:ext cx="1051560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Tiger Teams 1964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B60837-E91A-4727-BBD4-981330C40113}"/>
              </a:ext>
            </a:extLst>
          </p:cNvPr>
          <p:cNvSpPr/>
          <p:nvPr/>
        </p:nvSpPr>
        <p:spPr>
          <a:xfrm>
            <a:off x="734079" y="4953846"/>
            <a:ext cx="10922776" cy="142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2222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en-GB" sz="2000" i="1" dirty="0">
                <a:solidFill>
                  <a:srgbClr val="22222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team of undomesticated and uninhibited technical </a:t>
            </a:r>
            <a:r>
              <a:rPr lang="en-GB" sz="2000" dirty="0">
                <a:solidFill>
                  <a:srgbClr val="22222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[cross functional] </a:t>
            </a:r>
            <a:r>
              <a:rPr lang="en-GB" sz="2000" i="1" dirty="0">
                <a:solidFill>
                  <a:srgbClr val="22222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specialists, selected for their experience, energy, and imagination, and assigned to track down relentlessly every possible source of failure in a spacecraft subsystem</a:t>
            </a:r>
            <a:r>
              <a:rPr lang="en-GB" sz="2000" dirty="0">
                <a:solidFill>
                  <a:srgbClr val="22222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endParaRPr lang="en-NZ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F9C63386-451B-416F-8CDC-7EBD0FF36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7" y="2061307"/>
            <a:ext cx="2099135" cy="15743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B6617D-FA59-4A68-A92E-DF40A85AC70A}"/>
              </a:ext>
            </a:extLst>
          </p:cNvPr>
          <p:cNvSpPr/>
          <p:nvPr/>
        </p:nvSpPr>
        <p:spPr>
          <a:xfrm>
            <a:off x="790563" y="3815731"/>
            <a:ext cx="2092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Problem: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Apollo 13 Explosion</a:t>
            </a:r>
            <a:endParaRPr lang="en-N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8A47B9-AA87-4F2C-A7B0-41445E8D1158}"/>
              </a:ext>
            </a:extLst>
          </p:cNvPr>
          <p:cNvSpPr/>
          <p:nvPr/>
        </p:nvSpPr>
        <p:spPr>
          <a:xfrm>
            <a:off x="4706367" y="3815731"/>
            <a:ext cx="2304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Solution: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Horizontal Tiger Team</a:t>
            </a:r>
            <a:endParaRPr lang="en-N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849548-6128-4202-9126-046881C4E229}"/>
              </a:ext>
            </a:extLst>
          </p:cNvPr>
          <p:cNvSpPr/>
          <p:nvPr/>
        </p:nvSpPr>
        <p:spPr>
          <a:xfrm>
            <a:off x="7895805" y="3815731"/>
            <a:ext cx="3419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Execution: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Project Based (solve the problem)</a:t>
            </a:r>
            <a:endParaRPr lang="en-N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3E09C8-73D8-4CB6-A948-33169BB8C500}"/>
              </a:ext>
            </a:extLst>
          </p:cNvPr>
          <p:cNvSpPr/>
          <p:nvPr/>
        </p:nvSpPr>
        <p:spPr>
          <a:xfrm>
            <a:off x="9011760" y="2182883"/>
            <a:ext cx="1188000" cy="1249990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9195AAB-359F-4EC9-8781-D8545CF0A052}"/>
              </a:ext>
            </a:extLst>
          </p:cNvPr>
          <p:cNvSpPr/>
          <p:nvPr/>
        </p:nvSpPr>
        <p:spPr>
          <a:xfrm>
            <a:off x="5478537" y="2391349"/>
            <a:ext cx="234000" cy="234000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D39044E-3223-4AF3-AD8E-BEF644768716}"/>
              </a:ext>
            </a:extLst>
          </p:cNvPr>
          <p:cNvSpPr/>
          <p:nvPr/>
        </p:nvSpPr>
        <p:spPr>
          <a:xfrm>
            <a:off x="5972965" y="2456310"/>
            <a:ext cx="234000" cy="23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DA8F852-4601-46A2-B609-2D62B7F7B235}"/>
              </a:ext>
            </a:extLst>
          </p:cNvPr>
          <p:cNvSpPr/>
          <p:nvPr/>
        </p:nvSpPr>
        <p:spPr>
          <a:xfrm>
            <a:off x="5545087" y="2820872"/>
            <a:ext cx="234000" cy="234000"/>
          </a:xfrm>
          <a:prstGeom prst="ellipse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CE41987-3CA1-4A54-BB16-F6E8C34F7539}"/>
              </a:ext>
            </a:extLst>
          </p:cNvPr>
          <p:cNvSpPr/>
          <p:nvPr/>
        </p:nvSpPr>
        <p:spPr>
          <a:xfrm>
            <a:off x="5900337" y="3030321"/>
            <a:ext cx="234000" cy="23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5CEE437-320E-452D-816B-28444D5179F8}"/>
              </a:ext>
            </a:extLst>
          </p:cNvPr>
          <p:cNvSpPr/>
          <p:nvPr/>
        </p:nvSpPr>
        <p:spPr>
          <a:xfrm>
            <a:off x="6100955" y="2842766"/>
            <a:ext cx="23400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70762DE-06CD-4A7B-902F-243C24F1C9C2}"/>
              </a:ext>
            </a:extLst>
          </p:cNvPr>
          <p:cNvSpPr/>
          <p:nvPr/>
        </p:nvSpPr>
        <p:spPr>
          <a:xfrm>
            <a:off x="5545087" y="3185457"/>
            <a:ext cx="234000" cy="234000"/>
          </a:xfrm>
          <a:prstGeom prst="ellipse">
            <a:avLst/>
          </a:prstGeom>
          <a:solidFill>
            <a:srgbClr val="DBE11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0D7B1C5-2205-479F-AA04-1D48BAFD068A}"/>
              </a:ext>
            </a:extLst>
          </p:cNvPr>
          <p:cNvSpPr/>
          <p:nvPr/>
        </p:nvSpPr>
        <p:spPr>
          <a:xfrm>
            <a:off x="6182025" y="3185457"/>
            <a:ext cx="234000" cy="23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723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959A24-3522-4D17-8ADD-858BB6C5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890" y="2045969"/>
            <a:ext cx="4586253" cy="26544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CF9E2C5F-FD1F-40EF-B07E-7F9A46500D3B}"/>
              </a:ext>
            </a:extLst>
          </p:cNvPr>
          <p:cNvSpPr txBox="1">
            <a:spLocks/>
          </p:cNvSpPr>
          <p:nvPr/>
        </p:nvSpPr>
        <p:spPr>
          <a:xfrm>
            <a:off x="509552" y="2776268"/>
            <a:ext cx="409037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Cross Functional Communications</a:t>
            </a:r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29C9748-C294-4928-BC96-01CC583E1F71}"/>
              </a:ext>
            </a:extLst>
          </p:cNvPr>
          <p:cNvCxnSpPr/>
          <p:nvPr/>
        </p:nvCxnSpPr>
        <p:spPr>
          <a:xfrm>
            <a:off x="7856016" y="2480550"/>
            <a:ext cx="0" cy="201909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37A9D4D-2099-49B6-95B6-DCA0EE6924FC}"/>
              </a:ext>
            </a:extLst>
          </p:cNvPr>
          <p:cNvCxnSpPr>
            <a:cxnSpLocks/>
          </p:cNvCxnSpPr>
          <p:nvPr/>
        </p:nvCxnSpPr>
        <p:spPr>
          <a:xfrm flipH="1">
            <a:off x="5388678" y="5225163"/>
            <a:ext cx="4690662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28D23C-0319-4208-88B0-4F178429829A}"/>
              </a:ext>
            </a:extLst>
          </p:cNvPr>
          <p:cNvSpPr/>
          <p:nvPr/>
        </p:nvSpPr>
        <p:spPr>
          <a:xfrm>
            <a:off x="5969478" y="5034228"/>
            <a:ext cx="490367" cy="427694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95F69-6ADD-4978-B225-64F8AA0DB2B3}"/>
              </a:ext>
            </a:extLst>
          </p:cNvPr>
          <p:cNvSpPr/>
          <p:nvPr/>
        </p:nvSpPr>
        <p:spPr>
          <a:xfrm>
            <a:off x="6769287" y="5034228"/>
            <a:ext cx="490367" cy="427694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2848F3-6CA2-4E6B-9A25-964E865CFE34}"/>
              </a:ext>
            </a:extLst>
          </p:cNvPr>
          <p:cNvSpPr/>
          <p:nvPr/>
        </p:nvSpPr>
        <p:spPr>
          <a:xfrm>
            <a:off x="7569096" y="5034228"/>
            <a:ext cx="490367" cy="427694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A034E1-88E0-43B1-ADF9-5497D1FB4932}"/>
              </a:ext>
            </a:extLst>
          </p:cNvPr>
          <p:cNvSpPr/>
          <p:nvPr/>
        </p:nvSpPr>
        <p:spPr>
          <a:xfrm>
            <a:off x="8368905" y="5034228"/>
            <a:ext cx="490367" cy="427694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4788EC-2231-47D3-9FA3-C9D3A16BD86C}"/>
              </a:ext>
            </a:extLst>
          </p:cNvPr>
          <p:cNvSpPr/>
          <p:nvPr/>
        </p:nvSpPr>
        <p:spPr>
          <a:xfrm>
            <a:off x="9168714" y="5034228"/>
            <a:ext cx="490367" cy="427694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9DA70E3-2AA7-4649-BDDE-6063624C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478" y="4934228"/>
            <a:ext cx="568963" cy="6276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7744F3B-6E7D-4AA1-ACCC-C8E67459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14" y="4911316"/>
            <a:ext cx="568963" cy="6276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C4B3F93-BBDE-45ED-A2F6-3808FE92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770" y="4934228"/>
            <a:ext cx="568963" cy="6276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1E9AAA9-D115-40D6-B4D8-80FFD57B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958" y="4936910"/>
            <a:ext cx="568963" cy="6276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3ADE65D-E77F-4232-8A4A-24C76512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415" y="4939665"/>
            <a:ext cx="568963" cy="6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1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A0CB648-7E34-4B87-BC4D-3185D71B5DF4}"/>
              </a:ext>
            </a:extLst>
          </p:cNvPr>
          <p:cNvSpPr txBox="1">
            <a:spLocks/>
          </p:cNvSpPr>
          <p:nvPr/>
        </p:nvSpPr>
        <p:spPr>
          <a:xfrm>
            <a:off x="509552" y="2776268"/>
            <a:ext cx="409037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Then,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Internet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4C3E1C40-D7D6-4E7F-8100-E1E55C54E86B}"/>
              </a:ext>
            </a:extLst>
          </p:cNvPr>
          <p:cNvSpPr/>
          <p:nvPr/>
        </p:nvSpPr>
        <p:spPr>
          <a:xfrm>
            <a:off x="7426883" y="2799000"/>
            <a:ext cx="1549589" cy="1259999"/>
          </a:xfrm>
          <a:prstGeom prst="cloud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843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4FEE3-3E51-4C57-8A6A-5F294AAA6420}"/>
              </a:ext>
            </a:extLst>
          </p:cNvPr>
          <p:cNvSpPr txBox="1">
            <a:spLocks/>
          </p:cNvSpPr>
          <p:nvPr/>
        </p:nvSpPr>
        <p:spPr>
          <a:xfrm>
            <a:off x="321564" y="420429"/>
            <a:ext cx="1051560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Accelerating Collaboration and Interaction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EBFB170C-CA3B-41F6-A7E9-9D389EC7366E}"/>
              </a:ext>
            </a:extLst>
          </p:cNvPr>
          <p:cNvSpPr/>
          <p:nvPr/>
        </p:nvSpPr>
        <p:spPr>
          <a:xfrm>
            <a:off x="8435565" y="3793950"/>
            <a:ext cx="2811109" cy="265245"/>
          </a:xfrm>
          <a:prstGeom prst="triangle">
            <a:avLst>
              <a:gd name="adj" fmla="val 49095"/>
            </a:avLst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762A8E-27BD-4CB9-8DB6-44D85083DE3A}"/>
              </a:ext>
            </a:extLst>
          </p:cNvPr>
          <p:cNvSpPr/>
          <p:nvPr/>
        </p:nvSpPr>
        <p:spPr>
          <a:xfrm>
            <a:off x="4293405" y="3739760"/>
            <a:ext cx="3097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Hierarchies have gotten flatter</a:t>
            </a:r>
            <a:endParaRPr lang="en-N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AD3ECE-F6A4-47A2-BA86-E9641EA405D3}"/>
              </a:ext>
            </a:extLst>
          </p:cNvPr>
          <p:cNvSpPr/>
          <p:nvPr/>
        </p:nvSpPr>
        <p:spPr>
          <a:xfrm>
            <a:off x="1944754" y="1322672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Then</a:t>
            </a:r>
            <a:endParaRPr lang="en-NZ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57A206-50DA-4835-8911-B4072F9E3EEC}"/>
              </a:ext>
            </a:extLst>
          </p:cNvPr>
          <p:cNvSpPr/>
          <p:nvPr/>
        </p:nvSpPr>
        <p:spPr>
          <a:xfrm>
            <a:off x="9207437" y="1364587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Now</a:t>
            </a:r>
            <a:endParaRPr lang="en-NZ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511ACE24-33E1-44ED-91C4-59F118A7D81B}"/>
              </a:ext>
            </a:extLst>
          </p:cNvPr>
          <p:cNvSpPr/>
          <p:nvPr/>
        </p:nvSpPr>
        <p:spPr>
          <a:xfrm>
            <a:off x="1824877" y="3396217"/>
            <a:ext cx="1470677" cy="1056056"/>
          </a:xfrm>
          <a:prstGeom prst="triangle">
            <a:avLst>
              <a:gd name="adj" fmla="val 49095"/>
            </a:avLst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F7AA136-514B-4C00-BA4D-9A690142B46A}"/>
              </a:ext>
            </a:extLst>
          </p:cNvPr>
          <p:cNvSpPr/>
          <p:nvPr/>
        </p:nvSpPr>
        <p:spPr>
          <a:xfrm>
            <a:off x="4150247" y="2197008"/>
            <a:ext cx="3551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Communications are</a:t>
            </a:r>
            <a:br>
              <a:rPr lang="en-US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horizontal and cross organizational</a:t>
            </a:r>
            <a:endParaRPr lang="en-N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99C9A0E-1942-40A9-9460-CCF7B14F9848}"/>
              </a:ext>
            </a:extLst>
          </p:cNvPr>
          <p:cNvCxnSpPr>
            <a:cxnSpLocks/>
          </p:cNvCxnSpPr>
          <p:nvPr/>
        </p:nvCxnSpPr>
        <p:spPr>
          <a:xfrm>
            <a:off x="2560216" y="2107859"/>
            <a:ext cx="0" cy="882643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A526E21-621E-4570-9AD7-64FA0A63C326}"/>
              </a:ext>
            </a:extLst>
          </p:cNvPr>
          <p:cNvCxnSpPr>
            <a:cxnSpLocks/>
          </p:cNvCxnSpPr>
          <p:nvPr/>
        </p:nvCxnSpPr>
        <p:spPr>
          <a:xfrm flipH="1">
            <a:off x="8770810" y="2509470"/>
            <a:ext cx="1919542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2926F0C-CB07-4DE1-A782-44B4D7001E14}"/>
              </a:ext>
            </a:extLst>
          </p:cNvPr>
          <p:cNvCxnSpPr>
            <a:cxnSpLocks/>
          </p:cNvCxnSpPr>
          <p:nvPr/>
        </p:nvCxnSpPr>
        <p:spPr>
          <a:xfrm>
            <a:off x="9773288" y="2228284"/>
            <a:ext cx="0" cy="52365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8AC97DCC-FABE-4A74-8416-EC56929A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17" y="5459797"/>
            <a:ext cx="1022447" cy="73849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4DDDA107-4264-438C-9B54-37B34CDF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91" y="4721307"/>
            <a:ext cx="1022447" cy="73849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71ED9B63-9AE5-4FE9-8EB2-79BD5174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564" y="5459797"/>
            <a:ext cx="1022447" cy="738490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6724259B-7E5B-41B0-80D4-D209DF712089}"/>
              </a:ext>
            </a:extLst>
          </p:cNvPr>
          <p:cNvSpPr/>
          <p:nvPr/>
        </p:nvSpPr>
        <p:spPr>
          <a:xfrm>
            <a:off x="9120564" y="4869996"/>
            <a:ext cx="1188000" cy="1249990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119DDF6C-2198-4EFB-BDD7-EB419AA5C795}"/>
              </a:ext>
            </a:extLst>
          </p:cNvPr>
          <p:cNvSpPr/>
          <p:nvPr/>
        </p:nvSpPr>
        <p:spPr>
          <a:xfrm>
            <a:off x="4360682" y="5271865"/>
            <a:ext cx="3220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Working in multi team/multi org Projects is the new normal</a:t>
            </a:r>
            <a:endParaRPr lang="en-N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C29495CA-A4BC-42FB-8EC2-E0FB07E6ED2A}"/>
              </a:ext>
            </a:extLst>
          </p:cNvPr>
          <p:cNvSpPr/>
          <p:nvPr/>
        </p:nvSpPr>
        <p:spPr>
          <a:xfrm>
            <a:off x="9218702" y="4972904"/>
            <a:ext cx="234000" cy="234000"/>
          </a:xfrm>
          <a:prstGeom prst="ellips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701D0299-672A-458E-A6EE-F4F32FC6892F}"/>
              </a:ext>
            </a:extLst>
          </p:cNvPr>
          <p:cNvSpPr/>
          <p:nvPr/>
        </p:nvSpPr>
        <p:spPr>
          <a:xfrm>
            <a:off x="9713130" y="5037865"/>
            <a:ext cx="234000" cy="23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33CF0FA0-6756-4E72-99E4-B0B6C34FECCA}"/>
              </a:ext>
            </a:extLst>
          </p:cNvPr>
          <p:cNvSpPr/>
          <p:nvPr/>
        </p:nvSpPr>
        <p:spPr>
          <a:xfrm>
            <a:off x="9285252" y="5402427"/>
            <a:ext cx="234000" cy="234000"/>
          </a:xfrm>
          <a:prstGeom prst="ellipse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8DD13A3A-1670-4FAE-B50C-8B69041AE4FB}"/>
              </a:ext>
            </a:extLst>
          </p:cNvPr>
          <p:cNvSpPr/>
          <p:nvPr/>
        </p:nvSpPr>
        <p:spPr>
          <a:xfrm>
            <a:off x="9640502" y="5611876"/>
            <a:ext cx="234000" cy="23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4818BB69-B289-46B1-9E55-40FFEAAA8AAA}"/>
              </a:ext>
            </a:extLst>
          </p:cNvPr>
          <p:cNvSpPr/>
          <p:nvPr/>
        </p:nvSpPr>
        <p:spPr>
          <a:xfrm>
            <a:off x="9841120" y="5424321"/>
            <a:ext cx="234000" cy="23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37F9B851-08B4-448B-A329-D61A13D6383F}"/>
              </a:ext>
            </a:extLst>
          </p:cNvPr>
          <p:cNvSpPr/>
          <p:nvPr/>
        </p:nvSpPr>
        <p:spPr>
          <a:xfrm>
            <a:off x="9285252" y="5767012"/>
            <a:ext cx="234000" cy="234000"/>
          </a:xfrm>
          <a:prstGeom prst="ellipse">
            <a:avLst/>
          </a:prstGeom>
          <a:solidFill>
            <a:srgbClr val="DBE11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12A3AD35-3572-405A-9D6E-820308D60E92}"/>
              </a:ext>
            </a:extLst>
          </p:cNvPr>
          <p:cNvSpPr/>
          <p:nvPr/>
        </p:nvSpPr>
        <p:spPr>
          <a:xfrm>
            <a:off x="9922190" y="5767012"/>
            <a:ext cx="234000" cy="23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9302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accent1"/>
                </a:solidFill>
              </a:rPr>
              <a:t>4</a:t>
            </a:r>
            <a:r>
              <a:rPr lang="en-NZ" baseline="30000" dirty="0">
                <a:solidFill>
                  <a:schemeClr val="accent1"/>
                </a:solidFill>
              </a:rPr>
              <a:t>th</a:t>
            </a:r>
            <a:r>
              <a:rPr lang="en-NZ" dirty="0">
                <a:solidFill>
                  <a:schemeClr val="accent1"/>
                </a:solidFill>
              </a:rPr>
              <a:t> Industrial Revolution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6">
            <a:extLst>
              <a:ext uri="{FF2B5EF4-FFF2-40B4-BE49-F238E27FC236}">
                <a16:creationId xmlns:a16="http://schemas.microsoft.com/office/drawing/2014/main" xmlns="" id="{FEFE54B8-601A-4391-AB15-8151AB2581CE}"/>
              </a:ext>
            </a:extLst>
          </p:cNvPr>
          <p:cNvSpPr/>
          <p:nvPr/>
        </p:nvSpPr>
        <p:spPr>
          <a:xfrm>
            <a:off x="5659425" y="4591195"/>
            <a:ext cx="1812007" cy="914450"/>
          </a:xfrm>
          <a:prstGeom prst="rect">
            <a:avLst/>
          </a:prstGeom>
          <a:solidFill>
            <a:srgbClr val="FFC000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b="1" kern="0" dirty="0">
                <a:latin typeface="Frutiger 45 Light" pitchFamily="34" charset="0"/>
                <a:ea typeface="ＭＳ Ｐゴシック" pitchFamily="1" charset="-128"/>
              </a:rPr>
              <a:t>Cyber-physical-Systems, and…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E735580-2703-4809-8AEC-49762369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61" y="2392580"/>
            <a:ext cx="3072137" cy="16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6">
            <a:extLst>
              <a:ext uri="{FF2B5EF4-FFF2-40B4-BE49-F238E27FC236}">
                <a16:creationId xmlns:a16="http://schemas.microsoft.com/office/drawing/2014/main" xmlns="" id="{0D814881-21D5-430E-B3AF-1FAD600703E6}"/>
              </a:ext>
            </a:extLst>
          </p:cNvPr>
          <p:cNvSpPr/>
          <p:nvPr/>
        </p:nvSpPr>
        <p:spPr>
          <a:xfrm>
            <a:off x="9030127" y="4591195"/>
            <a:ext cx="1812006" cy="914450"/>
          </a:xfrm>
          <a:prstGeom prst="rect">
            <a:avLst/>
          </a:prstGeom>
          <a:solidFill>
            <a:srgbClr val="FFC000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en-US" sz="1400" b="1" kern="0" dirty="0">
                <a:latin typeface="Frutiger 45 Light" pitchFamily="34" charset="0"/>
                <a:ea typeface="ＭＳ Ｐゴシック" pitchFamily="1" charset="-128"/>
              </a:rPr>
              <a:t>Collaborative Networks</a:t>
            </a:r>
          </a:p>
        </p:txBody>
      </p:sp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xmlns="" id="{7283F25D-29CA-434E-BB33-45D110AD1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461" y="2361118"/>
            <a:ext cx="2835339" cy="16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7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Yesterdays Factory</a:t>
            </a:r>
            <a:endParaRPr lang="en-N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997CEB5-220A-4A97-B266-6579D3E57414}"/>
              </a:ext>
            </a:extLst>
          </p:cNvPr>
          <p:cNvSpPr txBox="1">
            <a:spLocks/>
          </p:cNvSpPr>
          <p:nvPr/>
        </p:nvSpPr>
        <p:spPr>
          <a:xfrm>
            <a:off x="6354318" y="699653"/>
            <a:ext cx="3494362" cy="2007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solidFill>
                  <a:schemeClr val="accent1"/>
                </a:solidFill>
              </a:rPr>
              <a:t>Rigidly Sequenced</a:t>
            </a:r>
            <a:endParaRPr lang="en-NZ" i="1" dirty="0">
              <a:solidFill>
                <a:schemeClr val="accen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6DCC7E7-191A-46FA-9E48-C0C94C2A8206}"/>
              </a:ext>
            </a:extLst>
          </p:cNvPr>
          <p:cNvSpPr/>
          <p:nvPr/>
        </p:nvSpPr>
        <p:spPr>
          <a:xfrm>
            <a:off x="5176684" y="2870498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A2F7A33-FD04-465B-ACA1-3490FADFFFDC}"/>
              </a:ext>
            </a:extLst>
          </p:cNvPr>
          <p:cNvSpPr/>
          <p:nvPr/>
        </p:nvSpPr>
        <p:spPr>
          <a:xfrm>
            <a:off x="6809211" y="2870498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8AFEDE1-2D07-48EE-B467-45A688581AE4}"/>
              </a:ext>
            </a:extLst>
          </p:cNvPr>
          <p:cNvSpPr/>
          <p:nvPr/>
        </p:nvSpPr>
        <p:spPr>
          <a:xfrm>
            <a:off x="8441738" y="2870498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FB28707-0E76-42A9-8D13-E15F2EFE9ABD}"/>
              </a:ext>
            </a:extLst>
          </p:cNvPr>
          <p:cNvSpPr/>
          <p:nvPr/>
        </p:nvSpPr>
        <p:spPr>
          <a:xfrm>
            <a:off x="10074266" y="2870498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3F38DA1-E5B2-4A73-B171-6E4697760AFC}"/>
              </a:ext>
            </a:extLst>
          </p:cNvPr>
          <p:cNvCxnSpPr/>
          <p:nvPr/>
        </p:nvCxnSpPr>
        <p:spPr>
          <a:xfrm>
            <a:off x="6436684" y="3500498"/>
            <a:ext cx="3725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DFF6DFF-D23C-4AA4-9A53-0790B4C01DC9}"/>
              </a:ext>
            </a:extLst>
          </p:cNvPr>
          <p:cNvCxnSpPr>
            <a:cxnSpLocks/>
          </p:cNvCxnSpPr>
          <p:nvPr/>
        </p:nvCxnSpPr>
        <p:spPr>
          <a:xfrm>
            <a:off x="9701738" y="3500498"/>
            <a:ext cx="3725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9105C92-3B79-4D96-B378-5BB01351FE05}"/>
              </a:ext>
            </a:extLst>
          </p:cNvPr>
          <p:cNvCxnSpPr>
            <a:cxnSpLocks/>
          </p:cNvCxnSpPr>
          <p:nvPr/>
        </p:nvCxnSpPr>
        <p:spPr>
          <a:xfrm>
            <a:off x="8069211" y="3500498"/>
            <a:ext cx="3725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Tomorrows Factory</a:t>
            </a:r>
            <a:endParaRPr lang="en-N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997CEB5-220A-4A97-B266-6579D3E57414}"/>
              </a:ext>
            </a:extLst>
          </p:cNvPr>
          <p:cNvSpPr txBox="1">
            <a:spLocks/>
          </p:cNvSpPr>
          <p:nvPr/>
        </p:nvSpPr>
        <p:spPr>
          <a:xfrm>
            <a:off x="5176685" y="699653"/>
            <a:ext cx="6157576" cy="2007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solidFill>
                  <a:schemeClr val="accent1"/>
                </a:solidFill>
              </a:rPr>
              <a:t>De-coupled, fully flexible and highly integrated</a:t>
            </a:r>
            <a:endParaRPr lang="en-NZ" i="1" dirty="0">
              <a:solidFill>
                <a:schemeClr val="accen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6DCC7E7-191A-46FA-9E48-C0C94C2A8206}"/>
              </a:ext>
            </a:extLst>
          </p:cNvPr>
          <p:cNvSpPr/>
          <p:nvPr/>
        </p:nvSpPr>
        <p:spPr>
          <a:xfrm>
            <a:off x="5022710" y="2603402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A2F7A33-FD04-465B-ACA1-3490FADFFFDC}"/>
              </a:ext>
            </a:extLst>
          </p:cNvPr>
          <p:cNvSpPr/>
          <p:nvPr/>
        </p:nvSpPr>
        <p:spPr>
          <a:xfrm>
            <a:off x="6655237" y="2603402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8AFEDE1-2D07-48EE-B467-45A688581AE4}"/>
              </a:ext>
            </a:extLst>
          </p:cNvPr>
          <p:cNvSpPr/>
          <p:nvPr/>
        </p:nvSpPr>
        <p:spPr>
          <a:xfrm>
            <a:off x="8287764" y="2603402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FB28707-0E76-42A9-8D13-E15F2EFE9ABD}"/>
              </a:ext>
            </a:extLst>
          </p:cNvPr>
          <p:cNvSpPr/>
          <p:nvPr/>
        </p:nvSpPr>
        <p:spPr>
          <a:xfrm>
            <a:off x="9920292" y="2603402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3F38DA1-E5B2-4A73-B171-6E4697760AFC}"/>
              </a:ext>
            </a:extLst>
          </p:cNvPr>
          <p:cNvCxnSpPr>
            <a:cxnSpLocks/>
            <a:stCxn id="7" idx="4"/>
            <a:endCxn id="16" idx="0"/>
          </p:cNvCxnSpPr>
          <p:nvPr/>
        </p:nvCxnSpPr>
        <p:spPr>
          <a:xfrm flipH="1">
            <a:off x="5652705" y="3863402"/>
            <a:ext cx="5" cy="258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DFF6DFF-D23C-4AA4-9A53-0790B4C01DC9}"/>
              </a:ext>
            </a:extLst>
          </p:cNvPr>
          <p:cNvCxnSpPr>
            <a:cxnSpLocks/>
          </p:cNvCxnSpPr>
          <p:nvPr/>
        </p:nvCxnSpPr>
        <p:spPr>
          <a:xfrm>
            <a:off x="9547764" y="3233402"/>
            <a:ext cx="3725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B34F7B4-0722-4F27-8175-602D746918A3}"/>
              </a:ext>
            </a:extLst>
          </p:cNvPr>
          <p:cNvSpPr/>
          <p:nvPr/>
        </p:nvSpPr>
        <p:spPr>
          <a:xfrm>
            <a:off x="5022705" y="4122133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51064B-DB43-4C31-8886-327F39792011}"/>
              </a:ext>
            </a:extLst>
          </p:cNvPr>
          <p:cNvSpPr/>
          <p:nvPr/>
        </p:nvSpPr>
        <p:spPr>
          <a:xfrm>
            <a:off x="6655232" y="4122133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AF0332F-C60E-419F-BC4D-F5DBABD623CE}"/>
              </a:ext>
            </a:extLst>
          </p:cNvPr>
          <p:cNvSpPr/>
          <p:nvPr/>
        </p:nvSpPr>
        <p:spPr>
          <a:xfrm>
            <a:off x="8287759" y="4122133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4FFA26E-69DF-4B1B-8F76-F2600B540181}"/>
              </a:ext>
            </a:extLst>
          </p:cNvPr>
          <p:cNvSpPr/>
          <p:nvPr/>
        </p:nvSpPr>
        <p:spPr>
          <a:xfrm>
            <a:off x="9920287" y="4122133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D4E6C25-2B13-4971-A840-0E3F5A2B20C4}"/>
              </a:ext>
            </a:extLst>
          </p:cNvPr>
          <p:cNvCxnSpPr/>
          <p:nvPr/>
        </p:nvCxnSpPr>
        <p:spPr>
          <a:xfrm>
            <a:off x="6282705" y="4752133"/>
            <a:ext cx="3725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478F302B-F54D-4758-B98B-9C225CF28363}"/>
              </a:ext>
            </a:extLst>
          </p:cNvPr>
          <p:cNvCxnSpPr>
            <a:cxnSpLocks/>
            <a:stCxn id="13" idx="5"/>
            <a:endCxn id="21" idx="1"/>
          </p:cNvCxnSpPr>
          <p:nvPr/>
        </p:nvCxnSpPr>
        <p:spPr>
          <a:xfrm>
            <a:off x="7730714" y="3678879"/>
            <a:ext cx="741568" cy="627777"/>
          </a:xfrm>
          <a:prstGeom prst="straightConnector1">
            <a:avLst/>
          </a:prstGeom>
          <a:ln w="381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E726B0A4-BCEE-420F-B4CE-7934554AD22F}"/>
              </a:ext>
            </a:extLst>
          </p:cNvPr>
          <p:cNvCxnSpPr>
            <a:cxnSpLocks/>
            <a:stCxn id="20" idx="7"/>
            <a:endCxn id="14" idx="3"/>
          </p:cNvCxnSpPr>
          <p:nvPr/>
        </p:nvCxnSpPr>
        <p:spPr>
          <a:xfrm flipV="1">
            <a:off x="7730709" y="3678879"/>
            <a:ext cx="741578" cy="6277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C4E4315-D32C-4D0C-8353-3543A388D437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8917759" y="5382133"/>
            <a:ext cx="0" cy="453275"/>
          </a:xfrm>
          <a:prstGeom prst="straightConnector1">
            <a:avLst/>
          </a:prstGeom>
          <a:ln w="381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BDDB8D0-126A-4919-96DD-87D2E6705DC6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6282710" y="3233402"/>
            <a:ext cx="372527" cy="0"/>
          </a:xfrm>
          <a:prstGeom prst="straightConnector1">
            <a:avLst/>
          </a:prstGeom>
          <a:ln w="381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E3255CF-BEB4-4729-A3AE-59B484EBF96B}"/>
              </a:ext>
            </a:extLst>
          </p:cNvPr>
          <p:cNvCxnSpPr>
            <a:cxnSpLocks/>
            <a:stCxn id="7" idx="5"/>
            <a:endCxn id="20" idx="1"/>
          </p:cNvCxnSpPr>
          <p:nvPr/>
        </p:nvCxnSpPr>
        <p:spPr>
          <a:xfrm>
            <a:off x="6098187" y="3678879"/>
            <a:ext cx="741568" cy="62777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2F0FD17C-4B2C-4302-8550-018DD4F3C246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915232" y="4752133"/>
            <a:ext cx="37252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40FE8224-A98B-4418-9C6F-7D1743379D8C}"/>
              </a:ext>
            </a:extLst>
          </p:cNvPr>
          <p:cNvCxnSpPr>
            <a:cxnSpLocks/>
            <a:stCxn id="21" idx="7"/>
            <a:endCxn id="15" idx="3"/>
          </p:cNvCxnSpPr>
          <p:nvPr/>
        </p:nvCxnSpPr>
        <p:spPr>
          <a:xfrm flipV="1">
            <a:off x="9363236" y="3678879"/>
            <a:ext cx="741579" cy="62777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2806323-CD32-4921-BE5D-D55E442DE3F6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11180292" y="3233402"/>
            <a:ext cx="51844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8D056DAF-571A-40A2-A61A-998D5F0BFA65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10550287" y="3863402"/>
            <a:ext cx="5" cy="258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1CA0A14-D9B4-47D8-8696-43D0EF44F6E4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1180287" y="4752133"/>
            <a:ext cx="4695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0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accent1"/>
                </a:solidFill>
              </a:rPr>
              <a:t>Value Webs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8DB123-770A-4448-98CA-E224796A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11" y="874616"/>
            <a:ext cx="6059775" cy="51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7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NZ" sz="2000" b="1" dirty="0" smtClean="0">
                <a:solidFill>
                  <a:schemeClr val="accent1"/>
                </a:solidFill>
              </a:rPr>
              <a:t>Industry 4.0</a:t>
            </a:r>
            <a:endParaRPr lang="en-NZ" sz="2000" b="1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26E287F-0FCE-4119-8FCF-1B8E6056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883398"/>
            <a:ext cx="6644107" cy="5091203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6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Interoperability:</a:t>
            </a: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Humans and Smart Factories to connect and communicate with each other</a:t>
            </a:r>
          </a:p>
          <a:p>
            <a:pPr marL="342900" lvl="0" indent="-342900">
              <a:lnSpc>
                <a:spcPct val="16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Virtualization:</a:t>
            </a: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 ‘digital twin’ of the Smart Factories and Industry Value Chains/Webs</a:t>
            </a:r>
          </a:p>
          <a:p>
            <a:pPr marL="342900" lvl="0" indent="-342900">
              <a:lnSpc>
                <a:spcPct val="16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Decentralization: </a:t>
            </a: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ability of cyber-physical systems within Smart Factories to make decisions on their own</a:t>
            </a:r>
          </a:p>
          <a:p>
            <a:pPr marL="342900" lvl="0" indent="-342900">
              <a:lnSpc>
                <a:spcPct val="16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Real-Time Capability: </a:t>
            </a: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capability to collect and analyze data and provide the insights immediately</a:t>
            </a:r>
          </a:p>
          <a:p>
            <a:pPr marL="342900" lvl="0" indent="-342900">
              <a:lnSpc>
                <a:spcPct val="16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Modularity: </a:t>
            </a:r>
            <a:r>
              <a:rPr lang="en-US" sz="2600" dirty="0">
                <a:latin typeface="Segoe UI Light" panose="020B0502040204020203" pitchFamily="34" charset="0"/>
                <a:cs typeface="Segoe UI Light" panose="020B0502040204020203" pitchFamily="34" charset="0"/>
              </a:rPr>
              <a:t>flexible adaptation of Smart Factories for changing requirements of individual modules</a:t>
            </a:r>
            <a:endParaRPr lang="en-IN" sz="2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213288-9715-4AAC-9F7E-D18D457F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" y="1307592"/>
            <a:ext cx="4561331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3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accent1"/>
                </a:solidFill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8EE44C-5082-40E8-A792-771A3F097E8E}"/>
              </a:ext>
            </a:extLst>
          </p:cNvPr>
          <p:cNvSpPr/>
          <p:nvPr/>
        </p:nvSpPr>
        <p:spPr>
          <a:xfrm>
            <a:off x="4976031" y="1736392"/>
            <a:ext cx="6708745" cy="362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How Hierarchies have become networks and the role of Digital Technologies in this transformation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NZ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To identify</a:t>
            </a:r>
            <a:r>
              <a:rPr lang="en-NZ" sz="2000" i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Collaborative Windows</a:t>
            </a:r>
            <a:r>
              <a:rPr lang="en-NZ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of opportunity that open and close across your organisation and its economic, political and social contexts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NZ" sz="20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Craft adaptive Governance Structures at the inter-organizational level to cope with the highly dynamic and constantly shifting nature of collaborative innovation networks</a:t>
            </a:r>
            <a:endParaRPr lang="en-NZ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Building Blocks</a:t>
            </a:r>
            <a:endParaRPr lang="en-N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213288-9715-4AAC-9F7E-D18D457F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33" y="895893"/>
            <a:ext cx="5537223" cy="44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Rate of Automation</a:t>
            </a:r>
            <a:endParaRPr lang="en-N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7912036-FEBD-4287-85F7-E08BF2965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47" y="963877"/>
            <a:ext cx="4800239" cy="49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388BA7-0F57-4698-A151-62BDB9A2A6DF}"/>
              </a:ext>
            </a:extLst>
          </p:cNvPr>
          <p:cNvSpPr/>
          <p:nvPr/>
        </p:nvSpPr>
        <p:spPr>
          <a:xfrm>
            <a:off x="321564" y="1061896"/>
            <a:ext cx="8456310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Organisational, economic, political, social, and environmental ‘streams’</a:t>
            </a:r>
            <a:endParaRPr lang="en-NZ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75511E2A-565E-4D46-879F-A1025F9FC6D9}"/>
              </a:ext>
            </a:extLst>
          </p:cNvPr>
          <p:cNvSpPr/>
          <p:nvPr/>
        </p:nvSpPr>
        <p:spPr>
          <a:xfrm>
            <a:off x="905093" y="1374621"/>
            <a:ext cx="10274785" cy="3688047"/>
          </a:xfrm>
          <a:custGeom>
            <a:avLst/>
            <a:gdLst>
              <a:gd name="connsiteX0" fmla="*/ 0 w 10274785"/>
              <a:gd name="connsiteY0" fmla="*/ 2861863 h 3688047"/>
              <a:gd name="connsiteX1" fmla="*/ 3106168 w 10274785"/>
              <a:gd name="connsiteY1" fmla="*/ 3685521 h 3688047"/>
              <a:gd name="connsiteX2" fmla="*/ 6414761 w 10274785"/>
              <a:gd name="connsiteY2" fmla="*/ 2624538 h 3688047"/>
              <a:gd name="connsiteX3" fmla="*/ 9339445 w 10274785"/>
              <a:gd name="connsiteY3" fmla="*/ 1228507 h 3688047"/>
              <a:gd name="connsiteX4" fmla="*/ 7650248 w 10274785"/>
              <a:gd name="connsiteY4" fmla="*/ 251286 h 3688047"/>
              <a:gd name="connsiteX5" fmla="*/ 10274785 w 10274785"/>
              <a:gd name="connsiteY5" fmla="*/ 0 h 368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4785" h="3688047">
                <a:moveTo>
                  <a:pt x="0" y="2861863"/>
                </a:moveTo>
                <a:cubicBezTo>
                  <a:pt x="1018520" y="3293469"/>
                  <a:pt x="2037041" y="3725075"/>
                  <a:pt x="3106168" y="3685521"/>
                </a:cubicBezTo>
                <a:cubicBezTo>
                  <a:pt x="4175295" y="3645967"/>
                  <a:pt x="5375882" y="3034040"/>
                  <a:pt x="6414761" y="2624538"/>
                </a:cubicBezTo>
                <a:cubicBezTo>
                  <a:pt x="7453640" y="2215036"/>
                  <a:pt x="9133531" y="1624049"/>
                  <a:pt x="9339445" y="1228507"/>
                </a:cubicBezTo>
                <a:cubicBezTo>
                  <a:pt x="9545359" y="832965"/>
                  <a:pt x="7494358" y="456037"/>
                  <a:pt x="7650248" y="251286"/>
                </a:cubicBezTo>
                <a:cubicBezTo>
                  <a:pt x="7806138" y="46535"/>
                  <a:pt x="9040461" y="23267"/>
                  <a:pt x="10274785" y="0"/>
                </a:cubicBezTo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DC9917A-9D75-420C-BB6E-70FE843FC21D}"/>
              </a:ext>
            </a:extLst>
          </p:cNvPr>
          <p:cNvSpPr/>
          <p:nvPr/>
        </p:nvSpPr>
        <p:spPr>
          <a:xfrm>
            <a:off x="1012122" y="1790305"/>
            <a:ext cx="6536830" cy="4350797"/>
          </a:xfrm>
          <a:custGeom>
            <a:avLst/>
            <a:gdLst>
              <a:gd name="connsiteX0" fmla="*/ 0 w 6536830"/>
              <a:gd name="connsiteY0" fmla="*/ 1416971 h 4350797"/>
              <a:gd name="connsiteX1" fmla="*/ 1724098 w 6536830"/>
              <a:gd name="connsiteY1" fmla="*/ 1019102 h 4350797"/>
              <a:gd name="connsiteX2" fmla="*/ 1982363 w 6536830"/>
              <a:gd name="connsiteY2" fmla="*/ 2519835 h 4350797"/>
              <a:gd name="connsiteX3" fmla="*/ 4669722 w 6536830"/>
              <a:gd name="connsiteY3" fmla="*/ 2247609 h 4350797"/>
              <a:gd name="connsiteX4" fmla="*/ 4746504 w 6536830"/>
              <a:gd name="connsiteY4" fmla="*/ 4348635 h 4350797"/>
              <a:gd name="connsiteX5" fmla="*/ 6526443 w 6536830"/>
              <a:gd name="connsiteY5" fmla="*/ 1800879 h 4350797"/>
              <a:gd name="connsiteX6" fmla="*/ 5346797 w 6536830"/>
              <a:gd name="connsiteY6" fmla="*/ 0 h 4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6830" h="4350797">
                <a:moveTo>
                  <a:pt x="0" y="1416971"/>
                </a:moveTo>
                <a:cubicBezTo>
                  <a:pt x="696852" y="1126131"/>
                  <a:pt x="1393704" y="835291"/>
                  <a:pt x="1724098" y="1019102"/>
                </a:cubicBezTo>
                <a:cubicBezTo>
                  <a:pt x="2054492" y="1202913"/>
                  <a:pt x="1491426" y="2315084"/>
                  <a:pt x="1982363" y="2519835"/>
                </a:cubicBezTo>
                <a:cubicBezTo>
                  <a:pt x="2473300" y="2724586"/>
                  <a:pt x="4209032" y="1942809"/>
                  <a:pt x="4669722" y="2247609"/>
                </a:cubicBezTo>
                <a:cubicBezTo>
                  <a:pt x="5130412" y="2552409"/>
                  <a:pt x="4437051" y="4423090"/>
                  <a:pt x="4746504" y="4348635"/>
                </a:cubicBezTo>
                <a:cubicBezTo>
                  <a:pt x="5055958" y="4274180"/>
                  <a:pt x="6426394" y="2525651"/>
                  <a:pt x="6526443" y="1800879"/>
                </a:cubicBezTo>
                <a:cubicBezTo>
                  <a:pt x="6626492" y="1076107"/>
                  <a:pt x="5986644" y="538053"/>
                  <a:pt x="5346797" y="0"/>
                </a:cubicBezTo>
              </a:path>
            </a:pathLst>
          </a:cu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D2982DF-3A7B-4136-9CA9-7DF53E54EB39}"/>
              </a:ext>
            </a:extLst>
          </p:cNvPr>
          <p:cNvSpPr/>
          <p:nvPr/>
        </p:nvSpPr>
        <p:spPr>
          <a:xfrm>
            <a:off x="4159559" y="1675237"/>
            <a:ext cx="7515977" cy="4585960"/>
          </a:xfrm>
          <a:custGeom>
            <a:avLst/>
            <a:gdLst>
              <a:gd name="connsiteX0" fmla="*/ 2876435 w 7515977"/>
              <a:gd name="connsiteY0" fmla="*/ 4585960 h 4585960"/>
              <a:gd name="connsiteX1" fmla="*/ 7592 w 7515977"/>
              <a:gd name="connsiteY1" fmla="*/ 2589636 h 4585960"/>
              <a:gd name="connsiteX2" fmla="*/ 2199360 w 7515977"/>
              <a:gd name="connsiteY2" fmla="*/ 544452 h 4585960"/>
              <a:gd name="connsiteX3" fmla="*/ 6848142 w 7515977"/>
              <a:gd name="connsiteY3" fmla="*/ 1249447 h 4585960"/>
              <a:gd name="connsiteX4" fmla="*/ 7385614 w 7515977"/>
              <a:gd name="connsiteY4" fmla="*/ 0 h 458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5977" h="4585960">
                <a:moveTo>
                  <a:pt x="2876435" y="4585960"/>
                </a:moveTo>
                <a:cubicBezTo>
                  <a:pt x="1498436" y="3924590"/>
                  <a:pt x="120438" y="3263221"/>
                  <a:pt x="7592" y="2589636"/>
                </a:cubicBezTo>
                <a:cubicBezTo>
                  <a:pt x="-105254" y="1916051"/>
                  <a:pt x="1059268" y="767817"/>
                  <a:pt x="2199360" y="544452"/>
                </a:cubicBezTo>
                <a:cubicBezTo>
                  <a:pt x="3339452" y="321087"/>
                  <a:pt x="5983766" y="1340189"/>
                  <a:pt x="6848142" y="1249447"/>
                </a:cubicBezTo>
                <a:cubicBezTo>
                  <a:pt x="7712518" y="1158705"/>
                  <a:pt x="7549066" y="579352"/>
                  <a:pt x="7385614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04E9200-1DA5-4072-9E09-5E6C03369CCC}"/>
              </a:ext>
            </a:extLst>
          </p:cNvPr>
          <p:cNvCxnSpPr>
            <a:cxnSpLocks/>
          </p:cNvCxnSpPr>
          <p:nvPr/>
        </p:nvCxnSpPr>
        <p:spPr>
          <a:xfrm flipV="1">
            <a:off x="602618" y="3805844"/>
            <a:ext cx="10684289" cy="3197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48FA6A-EBE6-4C43-B1C1-FAB5048EC068}"/>
              </a:ext>
            </a:extLst>
          </p:cNvPr>
          <p:cNvSpPr/>
          <p:nvPr/>
        </p:nvSpPr>
        <p:spPr>
          <a:xfrm>
            <a:off x="6867033" y="3353247"/>
            <a:ext cx="1123805" cy="1179646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6E673FD-8DD3-410B-8B9B-7B7CA43BA2D0}"/>
              </a:ext>
            </a:extLst>
          </p:cNvPr>
          <p:cNvSpPr txBox="1">
            <a:spLocks/>
          </p:cNvSpPr>
          <p:nvPr/>
        </p:nvSpPr>
        <p:spPr>
          <a:xfrm>
            <a:off x="321564" y="420429"/>
            <a:ext cx="1051560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Streams and Windows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C51A09-D96A-48A8-960D-05C9118BC3C3}"/>
              </a:ext>
            </a:extLst>
          </p:cNvPr>
          <p:cNvSpPr/>
          <p:nvPr/>
        </p:nvSpPr>
        <p:spPr>
          <a:xfrm>
            <a:off x="7799260" y="4784686"/>
            <a:ext cx="3655546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b="1" i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Window of Opportunity:</a:t>
            </a:r>
          </a:p>
          <a:p>
            <a:pPr>
              <a:lnSpc>
                <a:spcPct val="150000"/>
              </a:lnSpc>
            </a:pPr>
            <a:r>
              <a:rPr lang="en-NZ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Open and Close related to streams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8532976-87AD-43B3-BE67-7660A6514EF6}"/>
              </a:ext>
            </a:extLst>
          </p:cNvPr>
          <p:cNvCxnSpPr>
            <a:cxnSpLocks/>
          </p:cNvCxnSpPr>
          <p:nvPr/>
        </p:nvCxnSpPr>
        <p:spPr>
          <a:xfrm>
            <a:off x="7720049" y="2129210"/>
            <a:ext cx="1270388" cy="209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5C3A3CC-5CAE-4AF4-88BD-508CF82272D8}"/>
              </a:ext>
            </a:extLst>
          </p:cNvPr>
          <p:cNvCxnSpPr>
            <a:cxnSpLocks/>
          </p:cNvCxnSpPr>
          <p:nvPr/>
        </p:nvCxnSpPr>
        <p:spPr>
          <a:xfrm>
            <a:off x="4997789" y="3805844"/>
            <a:ext cx="1399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949F1DC-30D6-4CAA-BEC0-C982A4D676FD}"/>
              </a:ext>
            </a:extLst>
          </p:cNvPr>
          <p:cNvCxnSpPr>
            <a:cxnSpLocks/>
          </p:cNvCxnSpPr>
          <p:nvPr/>
        </p:nvCxnSpPr>
        <p:spPr>
          <a:xfrm flipH="1">
            <a:off x="6699443" y="4693211"/>
            <a:ext cx="435258" cy="67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F869959-0E5C-401E-8F38-4C1323AECDD7}"/>
              </a:ext>
            </a:extLst>
          </p:cNvPr>
          <p:cNvCxnSpPr>
            <a:cxnSpLocks/>
          </p:cNvCxnSpPr>
          <p:nvPr/>
        </p:nvCxnSpPr>
        <p:spPr>
          <a:xfrm flipV="1">
            <a:off x="8487866" y="3238195"/>
            <a:ext cx="1026082" cy="419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5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Entrepreneurs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2400" dirty="0">
                <a:solidFill>
                  <a:schemeClr val="accent1"/>
                </a:solidFill>
              </a:rPr>
              <a:t>(exploiting windows)</a:t>
            </a:r>
            <a:endParaRPr lang="en-N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6DCC7E7-191A-46FA-9E48-C0C94C2A8206}"/>
              </a:ext>
            </a:extLst>
          </p:cNvPr>
          <p:cNvSpPr/>
          <p:nvPr/>
        </p:nvSpPr>
        <p:spPr>
          <a:xfrm>
            <a:off x="5125247" y="1250244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rgbClr val="DBE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5799EEB1-CF07-448D-94EE-D4E254BF5432}"/>
              </a:ext>
            </a:extLst>
          </p:cNvPr>
          <p:cNvSpPr txBox="1">
            <a:spLocks/>
          </p:cNvSpPr>
          <p:nvPr/>
        </p:nvSpPr>
        <p:spPr>
          <a:xfrm>
            <a:off x="6177841" y="1172468"/>
            <a:ext cx="416905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Commercial Entrepreneurs</a:t>
            </a:r>
            <a:b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New ventures and start-ups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A020907-48E2-4237-A2DB-3502EC05A3C4}"/>
              </a:ext>
            </a:extLst>
          </p:cNvPr>
          <p:cNvSpPr/>
          <p:nvPr/>
        </p:nvSpPr>
        <p:spPr>
          <a:xfrm>
            <a:off x="5125247" y="2409166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rgbClr val="DBE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D316A3C-7DC2-451D-8333-2B071EC86DD8}"/>
              </a:ext>
            </a:extLst>
          </p:cNvPr>
          <p:cNvSpPr/>
          <p:nvPr/>
        </p:nvSpPr>
        <p:spPr>
          <a:xfrm>
            <a:off x="5125247" y="3568088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rgbClr val="DBE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7C71FEF-0AC6-4056-9FFA-ACEBBA539C29}"/>
              </a:ext>
            </a:extLst>
          </p:cNvPr>
          <p:cNvSpPr/>
          <p:nvPr/>
        </p:nvSpPr>
        <p:spPr>
          <a:xfrm>
            <a:off x="5125247" y="4727011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rgbClr val="DBE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0E99F665-73AD-4935-AB29-A5AD4D2E9066}"/>
              </a:ext>
            </a:extLst>
          </p:cNvPr>
          <p:cNvSpPr txBox="1">
            <a:spLocks/>
          </p:cNvSpPr>
          <p:nvPr/>
        </p:nvSpPr>
        <p:spPr>
          <a:xfrm>
            <a:off x="6177841" y="2409166"/>
            <a:ext cx="4894985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Social Entrepreneurs </a:t>
            </a:r>
            <a:b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Positive Social and/or environmental impact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C2A5FC24-A5C5-47A0-9C1A-EA1F7D23801C}"/>
              </a:ext>
            </a:extLst>
          </p:cNvPr>
          <p:cNvSpPr txBox="1">
            <a:spLocks/>
          </p:cNvSpPr>
          <p:nvPr/>
        </p:nvSpPr>
        <p:spPr>
          <a:xfrm>
            <a:off x="6177841" y="3545293"/>
            <a:ext cx="611420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Institutional/Policy Entrepreneurs</a:t>
            </a:r>
            <a: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 better serve communities and economies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30B57943-8FA8-445A-B10B-A78F1BB6C186}"/>
              </a:ext>
            </a:extLst>
          </p:cNvPr>
          <p:cNvSpPr txBox="1">
            <a:spLocks/>
          </p:cNvSpPr>
          <p:nvPr/>
        </p:nvSpPr>
        <p:spPr>
          <a:xfrm>
            <a:off x="6182764" y="4626588"/>
            <a:ext cx="5687672" cy="991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Collaborative Entrepreneurs</a:t>
            </a:r>
            <a:b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GB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ulti-party collaborations to 'join-up' organizations</a:t>
            </a:r>
            <a:endParaRPr lang="en-US" sz="1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15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35" y="963877"/>
            <a:ext cx="4096151" cy="493024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accent1"/>
                </a:solidFill>
              </a:rPr>
              <a:t>But there is a problem!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C52D61-9DAE-4552-A756-7355D936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51" y="566373"/>
            <a:ext cx="4061827" cy="18159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9480FA9-4741-40AD-A1DF-3CA38D1EABE2}"/>
              </a:ext>
            </a:extLst>
          </p:cNvPr>
          <p:cNvSpPr txBox="1">
            <a:spLocks/>
          </p:cNvSpPr>
          <p:nvPr/>
        </p:nvSpPr>
        <p:spPr>
          <a:xfrm>
            <a:off x="6309055" y="2211760"/>
            <a:ext cx="4576168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Streams Move - Windows Open and Close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5A2C65DF-9471-4404-9C1B-1182EDC01F08}"/>
              </a:ext>
            </a:extLst>
          </p:cNvPr>
          <p:cNvSpPr/>
          <p:nvPr/>
        </p:nvSpPr>
        <p:spPr>
          <a:xfrm>
            <a:off x="9242111" y="3620129"/>
            <a:ext cx="1877271" cy="1482608"/>
          </a:xfrm>
          <a:prstGeom prst="triangle">
            <a:avLst>
              <a:gd name="adj" fmla="val 49095"/>
            </a:avLst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D781E58-0EF3-4B66-B994-C177F36B5569}"/>
              </a:ext>
            </a:extLst>
          </p:cNvPr>
          <p:cNvSpPr txBox="1">
            <a:spLocks/>
          </p:cNvSpPr>
          <p:nvPr/>
        </p:nvSpPr>
        <p:spPr>
          <a:xfrm>
            <a:off x="8483991" y="5543761"/>
            <a:ext cx="3393509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But we apply ridged Hierarchal Governance Structures</a:t>
            </a:r>
          </a:p>
        </p:txBody>
      </p:sp>
      <p:pic>
        <p:nvPicPr>
          <p:cNvPr id="13" name="Picture 1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xmlns="" id="{089B4F77-2E8E-44C8-8E27-76F8EBE53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6" y="3468692"/>
            <a:ext cx="2910119" cy="172060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FAE72E8-777F-4D2D-9C08-67F82016C687}"/>
              </a:ext>
            </a:extLst>
          </p:cNvPr>
          <p:cNvSpPr txBox="1">
            <a:spLocks/>
          </p:cNvSpPr>
          <p:nvPr/>
        </p:nvSpPr>
        <p:spPr>
          <a:xfrm>
            <a:off x="5203630" y="5546233"/>
            <a:ext cx="320735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Opportunities for Collaboration Appear</a:t>
            </a:r>
          </a:p>
        </p:txBody>
      </p:sp>
    </p:spTree>
    <p:extLst>
      <p:ext uri="{BB962C8B-B14F-4D97-AF65-F5344CB8AC3E}">
        <p14:creationId xmlns:p14="http://schemas.microsoft.com/office/powerpoint/2010/main" val="189194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NZ" sz="3200" dirty="0">
                <a:solidFill>
                  <a:schemeClr val="accent1"/>
                </a:solidFill>
              </a:rPr>
              <a:t>Fluid Situation</a:t>
            </a:r>
            <a:br>
              <a:rPr lang="en-NZ" sz="3200" dirty="0">
                <a:solidFill>
                  <a:schemeClr val="accent1"/>
                </a:solidFill>
              </a:rPr>
            </a:br>
            <a:r>
              <a:rPr lang="en-NZ" sz="3200" dirty="0">
                <a:solidFill>
                  <a:schemeClr val="accent1"/>
                </a:solidFill>
              </a:rPr>
              <a:t>-</a:t>
            </a:r>
            <a:br>
              <a:rPr lang="en-NZ" sz="3200" dirty="0">
                <a:solidFill>
                  <a:schemeClr val="accent1"/>
                </a:solidFill>
              </a:rPr>
            </a:br>
            <a:r>
              <a:rPr lang="en-NZ" sz="3200" dirty="0">
                <a:solidFill>
                  <a:schemeClr val="accent1"/>
                </a:solidFill>
              </a:rPr>
              <a:t>Ridged Governance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C1425-BBC3-458B-9207-B98B861A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19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Collaborations form in response to particular collaborative windows, the initial governance structures developed will correspond to the conditions characterizing the window. </a:t>
            </a:r>
          </a:p>
          <a:p>
            <a:pPr marL="0" indent="0">
              <a:buNone/>
            </a:pP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Because initial governance structures are difficult to change and the conditions that characterized the collaborative window shift when the window closes, [collaborative] partnerships have built into them the seeds for their short-term demise.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A6A1E4-A6A4-4ED8-98F6-3F2FFB8CFB45}"/>
              </a:ext>
            </a:extLst>
          </p:cNvPr>
          <p:cNvSpPr/>
          <p:nvPr/>
        </p:nvSpPr>
        <p:spPr>
          <a:xfrm>
            <a:off x="7393833" y="6111551"/>
            <a:ext cx="4476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800" dirty="0">
                <a:latin typeface="Palatino-Roman"/>
              </a:rPr>
              <a:t>Collaborative Windows and Organizational Governance: Exploring the Formation </a:t>
            </a:r>
            <a:r>
              <a:rPr lang="en-GB" sz="800" dirty="0">
                <a:latin typeface="Palatino-Roman"/>
              </a:rPr>
              <a:t>and Demise of Social Service Partnerships. </a:t>
            </a:r>
            <a:r>
              <a:rPr lang="en-NZ" sz="700" dirty="0">
                <a:latin typeface="Palatino-Roman"/>
              </a:rPr>
              <a:t>Lois M. Takahashi and Gayla Smutny 2002</a:t>
            </a:r>
            <a:endParaRPr lang="en-NZ" sz="800" dirty="0"/>
          </a:p>
        </p:txBody>
      </p:sp>
    </p:spTree>
    <p:extLst>
      <p:ext uri="{BB962C8B-B14F-4D97-AF65-F5344CB8AC3E}">
        <p14:creationId xmlns:p14="http://schemas.microsoft.com/office/powerpoint/2010/main" val="2853117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76F7371F-96A0-4881-8363-572559974CF8}"/>
              </a:ext>
            </a:extLst>
          </p:cNvPr>
          <p:cNvSpPr/>
          <p:nvPr/>
        </p:nvSpPr>
        <p:spPr>
          <a:xfrm>
            <a:off x="5444672" y="2498894"/>
            <a:ext cx="1569701" cy="1760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Designing Governance</a:t>
            </a:r>
            <a:endParaRPr lang="en-N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C44863E4-0948-4F85-98B3-D79C36603019}"/>
              </a:ext>
            </a:extLst>
          </p:cNvPr>
          <p:cNvSpPr/>
          <p:nvPr/>
        </p:nvSpPr>
        <p:spPr>
          <a:xfrm rot="16200000">
            <a:off x="6143338" y="2432582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9AB47B48-4EFB-4BF2-A89B-05F9DD1590EF}"/>
              </a:ext>
            </a:extLst>
          </p:cNvPr>
          <p:cNvSpPr/>
          <p:nvPr/>
        </p:nvSpPr>
        <p:spPr>
          <a:xfrm rot="5400000">
            <a:off x="6135040" y="4193326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797E1DB-9979-4BFB-BB7D-B2C249012072}"/>
              </a:ext>
            </a:extLst>
          </p:cNvPr>
          <p:cNvSpPr/>
          <p:nvPr/>
        </p:nvSpPr>
        <p:spPr>
          <a:xfrm>
            <a:off x="6863701" y="2498894"/>
            <a:ext cx="1569701" cy="1760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3D73A8AF-3062-4B44-AEAD-F7250A041BAB}"/>
              </a:ext>
            </a:extLst>
          </p:cNvPr>
          <p:cNvSpPr/>
          <p:nvPr/>
        </p:nvSpPr>
        <p:spPr>
          <a:xfrm rot="16200000">
            <a:off x="7562367" y="2432582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788594D8-6C43-4185-AC1E-4CB380AD3D69}"/>
              </a:ext>
            </a:extLst>
          </p:cNvPr>
          <p:cNvSpPr/>
          <p:nvPr/>
        </p:nvSpPr>
        <p:spPr>
          <a:xfrm rot="5400000">
            <a:off x="7554069" y="4193326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2DD1C3C-2E66-46D5-AECB-43F10F5D61E5}"/>
              </a:ext>
            </a:extLst>
          </p:cNvPr>
          <p:cNvSpPr/>
          <p:nvPr/>
        </p:nvSpPr>
        <p:spPr>
          <a:xfrm>
            <a:off x="8271058" y="2470296"/>
            <a:ext cx="1569701" cy="1760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xmlns="" id="{9F7E1CFE-942A-4AA1-81CB-ED6A0299E050}"/>
              </a:ext>
            </a:extLst>
          </p:cNvPr>
          <p:cNvSpPr/>
          <p:nvPr/>
        </p:nvSpPr>
        <p:spPr>
          <a:xfrm rot="16200000">
            <a:off x="8969724" y="2403984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2266F083-C267-4375-B164-E24D281F6C34}"/>
              </a:ext>
            </a:extLst>
          </p:cNvPr>
          <p:cNvSpPr/>
          <p:nvPr/>
        </p:nvSpPr>
        <p:spPr>
          <a:xfrm rot="5400000">
            <a:off x="8961426" y="4164728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583509E-5E16-48B4-8FFA-A95DA406EF4A}"/>
              </a:ext>
            </a:extLst>
          </p:cNvPr>
          <p:cNvSpPr/>
          <p:nvPr/>
        </p:nvSpPr>
        <p:spPr>
          <a:xfrm>
            <a:off x="9612102" y="2498894"/>
            <a:ext cx="1569701" cy="1760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BFAF1C87-7261-4098-BB2A-1BBE908CDF46}"/>
              </a:ext>
            </a:extLst>
          </p:cNvPr>
          <p:cNvSpPr/>
          <p:nvPr/>
        </p:nvSpPr>
        <p:spPr>
          <a:xfrm rot="16200000">
            <a:off x="10310768" y="2432582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xmlns="" id="{480835F4-2445-4647-B6E3-6FDF899E15D6}"/>
              </a:ext>
            </a:extLst>
          </p:cNvPr>
          <p:cNvSpPr/>
          <p:nvPr/>
        </p:nvSpPr>
        <p:spPr>
          <a:xfrm rot="5400000">
            <a:off x="10302470" y="4193326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97F74A4-34DC-4978-A2D2-33995570A5B8}"/>
              </a:ext>
            </a:extLst>
          </p:cNvPr>
          <p:cNvSpPr/>
          <p:nvPr/>
        </p:nvSpPr>
        <p:spPr>
          <a:xfrm>
            <a:off x="5444673" y="1578824"/>
            <a:ext cx="5737130" cy="3473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DEBC77B3-E577-457B-9BA3-26BECAF5F8C7}"/>
              </a:ext>
            </a:extLst>
          </p:cNvPr>
          <p:cNvSpPr/>
          <p:nvPr/>
        </p:nvSpPr>
        <p:spPr>
          <a:xfrm rot="16200000">
            <a:off x="8157407" y="1497014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6DCC7E7-191A-46FA-9E48-C0C94C2A8206}"/>
              </a:ext>
            </a:extLst>
          </p:cNvPr>
          <p:cNvSpPr/>
          <p:nvPr/>
        </p:nvSpPr>
        <p:spPr>
          <a:xfrm>
            <a:off x="5122937" y="2865326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A2F7A33-FD04-465B-ACA1-3490FADFFFDC}"/>
              </a:ext>
            </a:extLst>
          </p:cNvPr>
          <p:cNvSpPr/>
          <p:nvPr/>
        </p:nvSpPr>
        <p:spPr>
          <a:xfrm>
            <a:off x="6506680" y="2865326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8AFEDE1-2D07-48EE-B467-45A688581AE4}"/>
              </a:ext>
            </a:extLst>
          </p:cNvPr>
          <p:cNvSpPr/>
          <p:nvPr/>
        </p:nvSpPr>
        <p:spPr>
          <a:xfrm>
            <a:off x="7890423" y="2865326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FB28707-0E76-42A9-8D13-E15F2EFE9ABD}"/>
              </a:ext>
            </a:extLst>
          </p:cNvPr>
          <p:cNvSpPr/>
          <p:nvPr/>
        </p:nvSpPr>
        <p:spPr>
          <a:xfrm>
            <a:off x="9274166" y="2865326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8C7F8B1-7F4F-4F42-B312-AF14DA47D1CF}"/>
              </a:ext>
            </a:extLst>
          </p:cNvPr>
          <p:cNvSpPr/>
          <p:nvPr/>
        </p:nvSpPr>
        <p:spPr>
          <a:xfrm>
            <a:off x="10657908" y="2865326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25EE9D6-1CF3-42D5-B2AC-DA0966F3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467" y="3026300"/>
            <a:ext cx="1569701" cy="5135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Empathize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BA68E68-32DF-43F1-8D99-C1599F2FA48C}"/>
              </a:ext>
            </a:extLst>
          </p:cNvPr>
          <p:cNvSpPr txBox="1">
            <a:spLocks/>
          </p:cNvSpPr>
          <p:nvPr/>
        </p:nvSpPr>
        <p:spPr>
          <a:xfrm>
            <a:off x="6163210" y="3026300"/>
            <a:ext cx="1569701" cy="51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Define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564AF42E-43EF-43D9-9BC3-24A6CFD5870C}"/>
              </a:ext>
            </a:extLst>
          </p:cNvPr>
          <p:cNvSpPr txBox="1">
            <a:spLocks/>
          </p:cNvSpPr>
          <p:nvPr/>
        </p:nvSpPr>
        <p:spPr>
          <a:xfrm>
            <a:off x="7540101" y="3026300"/>
            <a:ext cx="1569701" cy="51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Ideate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938668BE-21FA-48AE-B387-E71F0EBA1589}"/>
              </a:ext>
            </a:extLst>
          </p:cNvPr>
          <p:cNvSpPr txBox="1">
            <a:spLocks/>
          </p:cNvSpPr>
          <p:nvPr/>
        </p:nvSpPr>
        <p:spPr>
          <a:xfrm>
            <a:off x="8927717" y="3026300"/>
            <a:ext cx="1569701" cy="51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Prototype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9441711A-6C4F-4722-B7B4-0CE2F1471DBE}"/>
              </a:ext>
            </a:extLst>
          </p:cNvPr>
          <p:cNvSpPr txBox="1">
            <a:spLocks/>
          </p:cNvSpPr>
          <p:nvPr/>
        </p:nvSpPr>
        <p:spPr>
          <a:xfrm>
            <a:off x="10366487" y="3026300"/>
            <a:ext cx="1503949" cy="51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Test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BD73ACF2-A283-4E1D-9AD4-4A55395BD2F4}"/>
              </a:ext>
            </a:extLst>
          </p:cNvPr>
          <p:cNvSpPr/>
          <p:nvPr/>
        </p:nvSpPr>
        <p:spPr>
          <a:xfrm rot="5400000">
            <a:off x="8113597" y="2824849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00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xmlns="" id="{87B78AFA-45F3-435A-BF83-3E2DCD486089}"/>
              </a:ext>
            </a:extLst>
          </p:cNvPr>
          <p:cNvSpPr/>
          <p:nvPr/>
        </p:nvSpPr>
        <p:spPr>
          <a:xfrm rot="5400000">
            <a:off x="8280907" y="4985516"/>
            <a:ext cx="172367" cy="1326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2550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E3EA219-A1A2-4600-9673-8EFA7EE4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accent1"/>
                </a:solidFill>
              </a:rPr>
              <a:t>Case Study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54E84B6-A001-8740-800A-99ADBD927CB9}"/>
              </a:ext>
            </a:extLst>
          </p:cNvPr>
          <p:cNvSpPr txBox="1">
            <a:spLocks/>
          </p:cNvSpPr>
          <p:nvPr/>
        </p:nvSpPr>
        <p:spPr>
          <a:xfrm>
            <a:off x="5018148" y="963877"/>
            <a:ext cx="6031434" cy="4930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1657CD1-E6AD-A94F-962F-6E73ECB6CF1E}"/>
              </a:ext>
            </a:extLst>
          </p:cNvPr>
          <p:cNvSpPr/>
          <p:nvPr/>
        </p:nvSpPr>
        <p:spPr>
          <a:xfrm>
            <a:off x="5125247" y="1250244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rgbClr val="DBE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E03E760-A39E-3A4C-8A83-018F465BDDDF}"/>
              </a:ext>
            </a:extLst>
          </p:cNvPr>
          <p:cNvSpPr txBox="1">
            <a:spLocks/>
          </p:cNvSpPr>
          <p:nvPr/>
        </p:nvSpPr>
        <p:spPr>
          <a:xfrm>
            <a:off x="6177840" y="1172468"/>
            <a:ext cx="5687671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Collaborative ‘Breeding Ground’ of Opportunity</a:t>
            </a:r>
            <a:b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Industry specific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05D0F4A-0440-564C-8777-5F968BC7766B}"/>
              </a:ext>
            </a:extLst>
          </p:cNvPr>
          <p:cNvSpPr/>
          <p:nvPr/>
        </p:nvSpPr>
        <p:spPr>
          <a:xfrm>
            <a:off x="5125247" y="2409166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rgbClr val="DBE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BBAE3AC-8055-2540-A8BE-7B6CBD0E9ED0}"/>
              </a:ext>
            </a:extLst>
          </p:cNvPr>
          <p:cNvSpPr/>
          <p:nvPr/>
        </p:nvSpPr>
        <p:spPr>
          <a:xfrm>
            <a:off x="5125247" y="3568088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rgbClr val="DBE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F422D82-E84A-784A-862E-7A283D01DC9F}"/>
              </a:ext>
            </a:extLst>
          </p:cNvPr>
          <p:cNvSpPr/>
          <p:nvPr/>
        </p:nvSpPr>
        <p:spPr>
          <a:xfrm>
            <a:off x="5125247" y="4727011"/>
            <a:ext cx="900000" cy="900000"/>
          </a:xfrm>
          <a:prstGeom prst="ellipse">
            <a:avLst/>
          </a:prstGeom>
          <a:solidFill>
            <a:srgbClr val="EBEBEB"/>
          </a:solidFill>
          <a:ln>
            <a:solidFill>
              <a:srgbClr val="DBE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CCFAD0C-FAD3-834E-8695-631426B676C3}"/>
              </a:ext>
            </a:extLst>
          </p:cNvPr>
          <p:cNvSpPr txBox="1">
            <a:spLocks/>
          </p:cNvSpPr>
          <p:nvPr/>
        </p:nvSpPr>
        <p:spPr>
          <a:xfrm>
            <a:off x="6177841" y="2409166"/>
            <a:ext cx="4894985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Collaborative Network ‘Brand’ </a:t>
            </a:r>
            <a:b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Flag in the Ground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5D4DE52-10DD-1C41-8012-AFD6A307FA50}"/>
              </a:ext>
            </a:extLst>
          </p:cNvPr>
          <p:cNvSpPr txBox="1">
            <a:spLocks/>
          </p:cNvSpPr>
          <p:nvPr/>
        </p:nvSpPr>
        <p:spPr>
          <a:xfrm>
            <a:off x="6177840" y="4601949"/>
            <a:ext cx="5687672" cy="115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Collaborative Brokerage/Governance</a:t>
            </a:r>
            <a:b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Help people join-up and execute, not build empires</a:t>
            </a:r>
            <a:endParaRPr lang="en-US" sz="1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33DE4CC-E8A6-E34B-8D3C-41E512BF1C04}"/>
              </a:ext>
            </a:extLst>
          </p:cNvPr>
          <p:cNvSpPr txBox="1">
            <a:spLocks/>
          </p:cNvSpPr>
          <p:nvPr/>
        </p:nvSpPr>
        <p:spPr>
          <a:xfrm>
            <a:off x="6177840" y="3429000"/>
            <a:ext cx="5687672" cy="991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Collaborative Project Opportunities</a:t>
            </a:r>
            <a:br>
              <a:rPr lang="en-US" sz="19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900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Working alone doesn’t work….need to join up</a:t>
            </a:r>
            <a:endParaRPr lang="en-US" sz="1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12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C1425-BBC3-458B-9207-B98B861A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79" y="963877"/>
            <a:ext cx="6719978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the.collaborative.studio</a:t>
            </a:r>
          </a:p>
          <a:p>
            <a:pPr marL="0" indent="0">
              <a:buNone/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social enterprise for collaborative innovation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3622E1-8C8D-4F81-A427-C2CB12A4B1DA}"/>
              </a:ext>
            </a:extLst>
          </p:cNvPr>
          <p:cNvSpPr/>
          <p:nvPr/>
        </p:nvSpPr>
        <p:spPr>
          <a:xfrm>
            <a:off x="1912171" y="2784764"/>
            <a:ext cx="1440000" cy="1440000"/>
          </a:xfrm>
          <a:prstGeom prst="ellipse">
            <a:avLst/>
          </a:prstGeom>
          <a:solidFill>
            <a:srgbClr val="DBE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899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99EB5-3C22-4EF1-8BEA-904F82D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chemeClr val="accent1"/>
                </a:solidFill>
              </a:rPr>
              <a:t>Let’s Talk About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7A114AC-B79D-449F-95A9-4C5DC92AB5C4}"/>
              </a:ext>
            </a:extLst>
          </p:cNvPr>
          <p:cNvSpPr/>
          <p:nvPr/>
        </p:nvSpPr>
        <p:spPr>
          <a:xfrm>
            <a:off x="5141740" y="2875502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DB00C3B2-82C9-4E1A-8812-F3F4FEC1E279}"/>
              </a:ext>
            </a:extLst>
          </p:cNvPr>
          <p:cNvSpPr/>
          <p:nvPr/>
        </p:nvSpPr>
        <p:spPr>
          <a:xfrm>
            <a:off x="6762322" y="2875502"/>
            <a:ext cx="1470677" cy="1260000"/>
          </a:xfrm>
          <a:prstGeom prst="triangle">
            <a:avLst>
              <a:gd name="adj" fmla="val 49095"/>
            </a:avLst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D4AF58-019B-417E-9BC7-3A723BA39948}"/>
              </a:ext>
            </a:extLst>
          </p:cNvPr>
          <p:cNvSpPr/>
          <p:nvPr/>
        </p:nvSpPr>
        <p:spPr>
          <a:xfrm>
            <a:off x="8593581" y="2880507"/>
            <a:ext cx="1188000" cy="1249990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616511C3-A96C-4CF0-92AC-43EEB60F8351}"/>
              </a:ext>
            </a:extLst>
          </p:cNvPr>
          <p:cNvSpPr/>
          <p:nvPr/>
        </p:nvSpPr>
        <p:spPr>
          <a:xfrm>
            <a:off x="10142162" y="2875503"/>
            <a:ext cx="1549589" cy="1259999"/>
          </a:xfrm>
          <a:prstGeom prst="cloud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812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B06C43-F7E1-4A39-820D-DA29B2900BE7}"/>
              </a:ext>
            </a:extLst>
          </p:cNvPr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8C59A3A-2347-405B-8D50-784B958A0CA3}"/>
              </a:ext>
            </a:extLst>
          </p:cNvPr>
          <p:cNvSpPr txBox="1">
            <a:spLocks/>
          </p:cNvSpPr>
          <p:nvPr/>
        </p:nvSpPr>
        <p:spPr>
          <a:xfrm>
            <a:off x="321564" y="420429"/>
            <a:ext cx="1051560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Industrial Evolution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4" name="Rechteck 6">
            <a:extLst>
              <a:ext uri="{FF2B5EF4-FFF2-40B4-BE49-F238E27FC236}">
                <a16:creationId xmlns:a16="http://schemas.microsoft.com/office/drawing/2014/main" xmlns="" id="{6F88D051-6B1C-45A7-9B7A-D7456637A374}"/>
              </a:ext>
            </a:extLst>
          </p:cNvPr>
          <p:cNvSpPr/>
          <p:nvPr/>
        </p:nvSpPr>
        <p:spPr>
          <a:xfrm>
            <a:off x="8328248" y="2023346"/>
            <a:ext cx="1812006" cy="914450"/>
          </a:xfrm>
          <a:prstGeom prst="rect">
            <a:avLst/>
          </a:prstGeom>
          <a:solidFill>
            <a:srgbClr val="FFC000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>
              <a:defRPr/>
            </a:pPr>
            <a:r>
              <a:rPr lang="en-US" sz="1200" b="1" kern="0" dirty="0">
                <a:latin typeface="Frutiger 45 Light" pitchFamily="34" charset="0"/>
                <a:ea typeface="ＭＳ Ｐゴシック" pitchFamily="1" charset="-128"/>
              </a:rPr>
              <a:t>4. </a:t>
            </a:r>
            <a:r>
              <a:rPr lang="en-US" altLang="de-DE" sz="1200" b="1" dirty="0">
                <a:latin typeface="Frutiger 45 Light" charset="0"/>
              </a:rPr>
              <a:t>Industrial revolution</a:t>
            </a:r>
            <a:endParaRPr lang="en-US" sz="1200" b="1" kern="0" dirty="0">
              <a:latin typeface="Frutiger 45 Light" pitchFamily="34" charset="0"/>
              <a:ea typeface="ＭＳ Ｐゴシック" pitchFamily="1" charset="-128"/>
            </a:endParaRPr>
          </a:p>
          <a:p>
            <a:pPr>
              <a:defRPr/>
            </a:pPr>
            <a:r>
              <a:rPr lang="en-US" sz="1100" kern="0" dirty="0">
                <a:latin typeface="Frutiger 45 Light" pitchFamily="34" charset="0"/>
                <a:ea typeface="ＭＳ Ｐゴシック" pitchFamily="1" charset="-128"/>
              </a:rPr>
              <a:t>Based on cyber-physical-</a:t>
            </a:r>
          </a:p>
          <a:p>
            <a:pPr>
              <a:defRPr/>
            </a:pPr>
            <a:r>
              <a:rPr lang="en-US" sz="1100" kern="0" dirty="0">
                <a:latin typeface="Frutiger 45 Light" pitchFamily="34" charset="0"/>
                <a:ea typeface="ＭＳ Ｐゴシック" pitchFamily="1" charset="-128"/>
              </a:rPr>
              <a:t>systems</a:t>
            </a:r>
          </a:p>
        </p:txBody>
      </p:sp>
      <p:sp>
        <p:nvSpPr>
          <p:cNvPr id="5" name="Rechteck 24">
            <a:extLst>
              <a:ext uri="{FF2B5EF4-FFF2-40B4-BE49-F238E27FC236}">
                <a16:creationId xmlns:a16="http://schemas.microsoft.com/office/drawing/2014/main" xmlns="" id="{94D07169-7096-4B55-B234-34CDCDD10709}"/>
              </a:ext>
            </a:extLst>
          </p:cNvPr>
          <p:cNvSpPr/>
          <p:nvPr/>
        </p:nvSpPr>
        <p:spPr>
          <a:xfrm>
            <a:off x="6315983" y="2940304"/>
            <a:ext cx="3824273" cy="919316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>
              <a:defRPr/>
            </a:pPr>
            <a:r>
              <a:rPr lang="de-DE" sz="1200" b="1" kern="0" dirty="0">
                <a:latin typeface="Frutiger 45 Light" pitchFamily="34" charset="0"/>
                <a:ea typeface="ＭＳ Ｐゴシック" pitchFamily="1" charset="-128"/>
              </a:rPr>
              <a:t>3. </a:t>
            </a:r>
            <a:r>
              <a:rPr lang="en-US" altLang="de-DE" sz="1200" b="1" dirty="0">
                <a:latin typeface="Frutiger 45 Light" charset="0"/>
              </a:rPr>
              <a:t>Industrial revolution </a:t>
            </a:r>
            <a:endParaRPr lang="en-US" sz="1200" b="1" kern="0" dirty="0">
              <a:latin typeface="Frutiger 45 Light" pitchFamily="34" charset="0"/>
              <a:ea typeface="ＭＳ Ｐゴシック" pitchFamily="1" charset="-128"/>
            </a:endParaRPr>
          </a:p>
          <a:p>
            <a:pPr>
              <a:defRPr/>
            </a:pPr>
            <a:r>
              <a:rPr lang="en-US" sz="1100" kern="0" dirty="0">
                <a:latin typeface="Frutiger 45 Light" pitchFamily="34" charset="0"/>
                <a:ea typeface="ＭＳ Ｐゴシック" pitchFamily="1" charset="-128"/>
              </a:rPr>
              <a:t>Through the use of electronics</a:t>
            </a:r>
          </a:p>
          <a:p>
            <a:pPr>
              <a:defRPr/>
            </a:pPr>
            <a:r>
              <a:rPr lang="en-US" sz="1100" kern="0" dirty="0">
                <a:latin typeface="Frutiger 45 Light" pitchFamily="34" charset="0"/>
                <a:ea typeface="ＭＳ Ｐゴシック" pitchFamily="1" charset="-128"/>
              </a:rPr>
              <a:t>and IT further progression in</a:t>
            </a:r>
          </a:p>
          <a:p>
            <a:pPr>
              <a:defRPr/>
            </a:pPr>
            <a:r>
              <a:rPr lang="en-US" sz="1100" kern="0" dirty="0">
                <a:latin typeface="Frutiger 45 Light" pitchFamily="34" charset="0"/>
                <a:ea typeface="ＭＳ Ｐゴシック" pitchFamily="1" charset="-128"/>
              </a:rPr>
              <a:t>autonomous production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784309D-09C2-45F6-9D62-9A869059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767" y="3862128"/>
            <a:ext cx="5950488" cy="961534"/>
          </a:xfrm>
          <a:prstGeom prst="rect">
            <a:avLst/>
          </a:prstGeom>
          <a:solidFill>
            <a:srgbClr val="EBEBEB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45 Light" charset="0"/>
              </a:rPr>
              <a:t>2. Industrial revolution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45 Light" charset="0"/>
              </a:rPr>
              <a:t>Introducing mass production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45 Light" charset="0"/>
              </a:rPr>
              <a:t>lines powered by electric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45 Light" charset="0"/>
              </a:rPr>
              <a:t>energy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xmlns="" id="{33A2E9C6-B215-4445-BECB-2CF60D2B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3" y="4772978"/>
            <a:ext cx="8076702" cy="9498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1200" b="1" dirty="0">
                <a:solidFill>
                  <a:srgbClr val="FFFFFF"/>
                </a:solidFill>
                <a:latin typeface="Frutiger 45 Light" charset="0"/>
              </a:rPr>
              <a:t>1</a:t>
            </a:r>
            <a:r>
              <a:rPr lang="en-US" altLang="de-DE" sz="1200" b="1" dirty="0">
                <a:solidFill>
                  <a:srgbClr val="FFFFFF"/>
                </a:solidFill>
                <a:latin typeface="Frutiger 45 Light" charset="0"/>
              </a:rPr>
              <a:t>. Industrial revolution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>
                <a:solidFill>
                  <a:srgbClr val="FFFFFF"/>
                </a:solidFill>
                <a:latin typeface="Frutiger 45 Light" charset="0"/>
              </a:rPr>
              <a:t>Introducing mechanical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>
                <a:solidFill>
                  <a:srgbClr val="FFFFFF"/>
                </a:solidFill>
                <a:latin typeface="Frutiger 45 Light" charset="0"/>
              </a:rPr>
              <a:t>production machines powered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>
                <a:solidFill>
                  <a:srgbClr val="FFFFFF"/>
                </a:solidFill>
                <a:latin typeface="Frutiger 45 Light" charset="0"/>
              </a:rPr>
              <a:t>by water and steam</a:t>
            </a:r>
          </a:p>
        </p:txBody>
      </p:sp>
      <p:cxnSp>
        <p:nvCxnSpPr>
          <p:cNvPr id="8" name="Gerade Verbindung mit Pfeil 78">
            <a:extLst>
              <a:ext uri="{FF2B5EF4-FFF2-40B4-BE49-F238E27FC236}">
                <a16:creationId xmlns:a16="http://schemas.microsoft.com/office/drawing/2014/main" xmlns="" id="{2BB6C498-691E-4322-9182-475A1BC14C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17959" y="2023346"/>
            <a:ext cx="6246" cy="3699458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2" descr="C:\Users\hodapp\Desktop\Ford_fertigung_1923.jpg">
            <a:extLst>
              <a:ext uri="{FF2B5EF4-FFF2-40B4-BE49-F238E27FC236}">
                <a16:creationId xmlns:a16="http://schemas.microsoft.com/office/drawing/2014/main" xmlns="" id="{8DF7D21D-FF80-4363-A5AF-63A7AFA7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71" y="2533024"/>
            <a:ext cx="159226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hodapp\Desktop\643px-Dampfma_gr.jpg">
            <a:extLst>
              <a:ext uri="{FF2B5EF4-FFF2-40B4-BE49-F238E27FC236}">
                <a16:creationId xmlns:a16="http://schemas.microsoft.com/office/drawing/2014/main" xmlns="" id="{4AD3D2C4-5F6D-40AE-8765-4B6E6C98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10" y="3401594"/>
            <a:ext cx="13684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hodapp\Desktop\Industrieroboter.jpg">
            <a:extLst>
              <a:ext uri="{FF2B5EF4-FFF2-40B4-BE49-F238E27FC236}">
                <a16:creationId xmlns:a16="http://schemas.microsoft.com/office/drawing/2014/main" xmlns="" id="{D54BC26A-D927-4835-A726-08BCE8A8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20" y="1439358"/>
            <a:ext cx="14351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FEAD3803-10D8-41A8-B383-EB047ED6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80" y="1010852"/>
            <a:ext cx="17938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883B6ED7-9741-4F45-8CFB-6663C8A4B936}"/>
              </a:ext>
            </a:extLst>
          </p:cNvPr>
          <p:cNvSpPr txBox="1"/>
          <p:nvPr/>
        </p:nvSpPr>
        <p:spPr>
          <a:xfrm>
            <a:off x="2603387" y="5479305"/>
            <a:ext cx="95090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1.0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D798D4F4-01D9-4E6A-A9A1-6C51DAA3F4BC}"/>
              </a:ext>
            </a:extLst>
          </p:cNvPr>
          <p:cNvSpPr txBox="1"/>
          <p:nvPr/>
        </p:nvSpPr>
        <p:spPr>
          <a:xfrm>
            <a:off x="6792629" y="5479252"/>
            <a:ext cx="95090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3.0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B751ED18-4F52-4795-BEB1-6DE0107F1839}"/>
              </a:ext>
            </a:extLst>
          </p:cNvPr>
          <p:cNvSpPr txBox="1"/>
          <p:nvPr/>
        </p:nvSpPr>
        <p:spPr>
          <a:xfrm>
            <a:off x="4756205" y="5479304"/>
            <a:ext cx="95090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2.0</a:t>
            </a:r>
          </a:p>
        </p:txBody>
      </p:sp>
      <p:cxnSp>
        <p:nvCxnSpPr>
          <p:cNvPr id="19" name="Gerade Verbindung mit Pfeil 78">
            <a:extLst>
              <a:ext uri="{FF2B5EF4-FFF2-40B4-BE49-F238E27FC236}">
                <a16:creationId xmlns:a16="http://schemas.microsoft.com/office/drawing/2014/main" xmlns="" id="{B07CD1D6-F6C5-4235-89F2-A5D420401A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9769" y="3862128"/>
            <a:ext cx="8505" cy="186067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78">
            <a:extLst>
              <a:ext uri="{FF2B5EF4-FFF2-40B4-BE49-F238E27FC236}">
                <a16:creationId xmlns:a16="http://schemas.microsoft.com/office/drawing/2014/main" xmlns="" id="{24A62BB3-ACB9-4469-9490-220BEFC693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5981" y="2932436"/>
            <a:ext cx="0" cy="2790369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78">
            <a:extLst>
              <a:ext uri="{FF2B5EF4-FFF2-40B4-BE49-F238E27FC236}">
                <a16:creationId xmlns:a16="http://schemas.microsoft.com/office/drawing/2014/main" xmlns="" id="{7F6B1222-0BD6-45D9-92B4-92EA84ED3B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553" y="4772978"/>
            <a:ext cx="0" cy="94982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932C1EE8-D684-4EFA-A362-482E15FA340E}"/>
              </a:ext>
            </a:extLst>
          </p:cNvPr>
          <p:cNvSpPr txBox="1"/>
          <p:nvPr/>
        </p:nvSpPr>
        <p:spPr>
          <a:xfrm>
            <a:off x="8705342" y="5474124"/>
            <a:ext cx="95090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4.0</a:t>
            </a:r>
          </a:p>
        </p:txBody>
      </p:sp>
      <p:cxnSp>
        <p:nvCxnSpPr>
          <p:cNvPr id="23" name="Gerade Verbindung mit Pfeil 83">
            <a:extLst>
              <a:ext uri="{FF2B5EF4-FFF2-40B4-BE49-F238E27FC236}">
                <a16:creationId xmlns:a16="http://schemas.microsoft.com/office/drawing/2014/main" xmlns="" id="{C4A542EB-2AB5-46D8-9D16-A9D2122EEA4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278368" y="3051890"/>
            <a:ext cx="0" cy="81121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84">
            <a:extLst>
              <a:ext uri="{FF2B5EF4-FFF2-40B4-BE49-F238E27FC236}">
                <a16:creationId xmlns:a16="http://schemas.microsoft.com/office/drawing/2014/main" xmlns="" id="{05773792-CDDB-4762-987D-A96A3BD68D1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357618" y="4538244"/>
            <a:ext cx="184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1200" b="1" dirty="0">
                <a:latin typeface="Frutiger 45 Light" charset="0"/>
              </a:rPr>
              <a:t>Level </a:t>
            </a:r>
            <a:r>
              <a:rPr lang="de-DE" altLang="de-DE" sz="1200" b="1" dirty="0" err="1">
                <a:latin typeface="Frutiger 45 Light" charset="0"/>
              </a:rPr>
              <a:t>of</a:t>
            </a:r>
            <a:r>
              <a:rPr lang="de-DE" altLang="de-DE" sz="1200" b="1" dirty="0">
                <a:latin typeface="Frutiger 45 Light" charset="0"/>
              </a:rPr>
              <a:t> </a:t>
            </a:r>
            <a:r>
              <a:rPr lang="de-DE" altLang="de-DE" sz="1200" b="1" dirty="0" err="1">
                <a:latin typeface="Frutiger 45 Light" charset="0"/>
              </a:rPr>
              <a:t>complexity</a:t>
            </a:r>
            <a:endParaRPr lang="de-DE" altLang="de-DE" sz="1200" b="1" dirty="0">
              <a:latin typeface="Frutiger 45 Light" charset="0"/>
            </a:endParaRPr>
          </a:p>
        </p:txBody>
      </p:sp>
      <p:sp>
        <p:nvSpPr>
          <p:cNvPr id="26" name="Textfeld 26">
            <a:extLst>
              <a:ext uri="{FF2B5EF4-FFF2-40B4-BE49-F238E27FC236}">
                <a16:creationId xmlns:a16="http://schemas.microsoft.com/office/drawing/2014/main" xmlns="" id="{34E2E4B2-2AED-4930-8AEE-6E66F40F6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6" y="6262043"/>
            <a:ext cx="12923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900" dirty="0">
                <a:latin typeface="+mn-lt"/>
              </a:rPr>
              <a:t>Source: DFKI/Bauer IAO</a:t>
            </a:r>
          </a:p>
        </p:txBody>
      </p:sp>
    </p:spTree>
    <p:extLst>
      <p:ext uri="{BB962C8B-B14F-4D97-AF65-F5344CB8AC3E}">
        <p14:creationId xmlns:p14="http://schemas.microsoft.com/office/powerpoint/2010/main" val="319122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8C59A3A-2347-405B-8D50-784B958A0CA3}"/>
              </a:ext>
            </a:extLst>
          </p:cNvPr>
          <p:cNvSpPr txBox="1">
            <a:spLocks/>
          </p:cNvSpPr>
          <p:nvPr/>
        </p:nvSpPr>
        <p:spPr>
          <a:xfrm>
            <a:off x="321564" y="420429"/>
            <a:ext cx="1051560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Industry 1.0</a:t>
            </a:r>
            <a:endParaRPr lang="en-IN" dirty="0">
              <a:solidFill>
                <a:schemeClr val="accent1"/>
              </a:solidFill>
            </a:endParaRPr>
          </a:p>
        </p:txBody>
      </p:sp>
      <p:pic>
        <p:nvPicPr>
          <p:cNvPr id="28" name="Picture 27" descr="A close up of a cage&#10;&#10;Description automatically generated">
            <a:extLst>
              <a:ext uri="{FF2B5EF4-FFF2-40B4-BE49-F238E27FC236}">
                <a16:creationId xmlns:a16="http://schemas.microsoft.com/office/drawing/2014/main" xmlns="" id="{7E65EAEA-E33B-4025-99B2-638EA2679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72" y="921419"/>
            <a:ext cx="4290065" cy="3137579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99DA8D-7FF6-4AFC-A3B4-19AD66713327}"/>
              </a:ext>
            </a:extLst>
          </p:cNvPr>
          <p:cNvSpPr/>
          <p:nvPr/>
        </p:nvSpPr>
        <p:spPr>
          <a:xfrm>
            <a:off x="1882121" y="2798998"/>
            <a:ext cx="1260000" cy="1260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D62703F-06B4-46B9-83E6-ADEBEFB80BAE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D93BEF5F-E0C5-4788-B4B9-D5EE05920C65}"/>
              </a:ext>
            </a:extLst>
          </p:cNvPr>
          <p:cNvSpPr txBox="1">
            <a:spLocks/>
          </p:cNvSpPr>
          <p:nvPr/>
        </p:nvSpPr>
        <p:spPr>
          <a:xfrm>
            <a:off x="5012143" y="4182812"/>
            <a:ext cx="6922088" cy="192839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AU" dirty="0">
                <a:latin typeface="Segoe UI Light" panose="020B0502040204020203" pitchFamily="34" charset="0"/>
                <a:cs typeface="Segoe UI Light" panose="020B0502040204020203" pitchFamily="34" charset="0"/>
              </a:rPr>
              <a:t>Prior to the 1</a:t>
            </a:r>
            <a:r>
              <a:rPr lang="en-AU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</a:t>
            </a:r>
            <a:r>
              <a:rPr lang="en-AU" dirty="0">
                <a:latin typeface="Segoe UI Light" panose="020B0502040204020203" pitchFamily="34" charset="0"/>
                <a:cs typeface="Segoe UI Light" panose="020B0502040204020203" pitchFamily="34" charset="0"/>
              </a:rPr>
              <a:t> Industrial Revolution, enterprise was under-taken by individual entrepreneurs and crafts people located in communities close to the raw material supply (wool)</a:t>
            </a:r>
            <a:endParaRPr lang="en-US" sz="18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9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8C59A3A-2347-405B-8D50-784B958A0CA3}"/>
              </a:ext>
            </a:extLst>
          </p:cNvPr>
          <p:cNvSpPr txBox="1">
            <a:spLocks/>
          </p:cNvSpPr>
          <p:nvPr/>
        </p:nvSpPr>
        <p:spPr>
          <a:xfrm>
            <a:off x="321564" y="420429"/>
            <a:ext cx="1051560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Industry 1.0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12A8626A-2DBB-4B9B-A553-A018129DD0FF}"/>
              </a:ext>
            </a:extLst>
          </p:cNvPr>
          <p:cNvSpPr/>
          <p:nvPr/>
        </p:nvSpPr>
        <p:spPr>
          <a:xfrm>
            <a:off x="1887906" y="2749859"/>
            <a:ext cx="1470677" cy="1260000"/>
          </a:xfrm>
          <a:prstGeom prst="triangle">
            <a:avLst>
              <a:gd name="adj" fmla="val 49095"/>
            </a:avLst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C2AE2A-EAA4-4169-AEEC-51BF25C8E2C9}"/>
              </a:ext>
            </a:extLst>
          </p:cNvPr>
          <p:cNvCxnSpPr/>
          <p:nvPr/>
        </p:nvCxnSpPr>
        <p:spPr>
          <a:xfrm>
            <a:off x="4654296" y="2057400"/>
            <a:ext cx="0" cy="27432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F205CE0-0BA4-4189-88BA-DD3EB602668A}"/>
              </a:ext>
            </a:extLst>
          </p:cNvPr>
          <p:cNvSpPr txBox="1">
            <a:spLocks/>
          </p:cNvSpPr>
          <p:nvPr/>
        </p:nvSpPr>
        <p:spPr>
          <a:xfrm>
            <a:off x="5102886" y="4216012"/>
            <a:ext cx="6922088" cy="2073106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A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Across the 18</a:t>
            </a:r>
            <a:r>
              <a:rPr lang="en-AU" sz="20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A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19</a:t>
            </a:r>
            <a:r>
              <a:rPr lang="en-AU" sz="20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A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Centuries the 1</a:t>
            </a:r>
            <a:r>
              <a:rPr lang="en-AU" sz="20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</a:t>
            </a:r>
            <a:r>
              <a:rPr lang="en-A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Industrial Revolution transformed these small local enterprises into large factories powered by water mills and steam engines, and the Hierarchy was born!</a:t>
            </a:r>
            <a:endParaRPr lang="en-US" sz="20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 descr="A close up of a building&#10;&#10;Description automatically generated">
            <a:extLst>
              <a:ext uri="{FF2B5EF4-FFF2-40B4-BE49-F238E27FC236}">
                <a16:creationId xmlns:a16="http://schemas.microsoft.com/office/drawing/2014/main" xmlns="" id="{C3E2CEE8-B21C-459C-8FC4-2E12D4294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72" y="872280"/>
            <a:ext cx="4364513" cy="31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7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D022A-C2EF-4CC6-BFCF-FC8A138046CC}"/>
              </a:ext>
            </a:extLst>
          </p:cNvPr>
          <p:cNvSpPr txBox="1">
            <a:spLocks/>
          </p:cNvSpPr>
          <p:nvPr/>
        </p:nvSpPr>
        <p:spPr>
          <a:xfrm>
            <a:off x="432556" y="442840"/>
            <a:ext cx="1051560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Hierarchies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453A07EB-C71A-4ACE-A3C3-ACC6D34CD87B}"/>
              </a:ext>
            </a:extLst>
          </p:cNvPr>
          <p:cNvSpPr/>
          <p:nvPr/>
        </p:nvSpPr>
        <p:spPr>
          <a:xfrm>
            <a:off x="2095434" y="526829"/>
            <a:ext cx="8137470" cy="4966490"/>
          </a:xfrm>
          <a:prstGeom prst="triangle">
            <a:avLst>
              <a:gd name="adj" fmla="val 49095"/>
            </a:avLst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8C4B101-D485-4C7A-9A46-4B5CA9CCA6B5}"/>
              </a:ext>
            </a:extLst>
          </p:cNvPr>
          <p:cNvSpPr/>
          <p:nvPr/>
        </p:nvSpPr>
        <p:spPr>
          <a:xfrm>
            <a:off x="8850597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25BC893-5C76-46FA-956E-2D43E8F250C9}"/>
              </a:ext>
            </a:extLst>
          </p:cNvPr>
          <p:cNvSpPr/>
          <p:nvPr/>
        </p:nvSpPr>
        <p:spPr>
          <a:xfrm>
            <a:off x="8400146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B82358-D32F-40B3-9329-AE6E32E3366B}"/>
              </a:ext>
            </a:extLst>
          </p:cNvPr>
          <p:cNvSpPr/>
          <p:nvPr/>
        </p:nvSpPr>
        <p:spPr>
          <a:xfrm>
            <a:off x="7949692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DAA2BD-8331-4844-ADA4-CE9B4EDDAA32}"/>
              </a:ext>
            </a:extLst>
          </p:cNvPr>
          <p:cNvSpPr/>
          <p:nvPr/>
        </p:nvSpPr>
        <p:spPr>
          <a:xfrm>
            <a:off x="7499238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E4550A2-CA1E-4902-BCF2-2ED1DA502EDD}"/>
              </a:ext>
            </a:extLst>
          </p:cNvPr>
          <p:cNvSpPr/>
          <p:nvPr/>
        </p:nvSpPr>
        <p:spPr>
          <a:xfrm>
            <a:off x="7048784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07D59BF-A195-4F6B-AF2A-F6B956AD10B4}"/>
              </a:ext>
            </a:extLst>
          </p:cNvPr>
          <p:cNvSpPr/>
          <p:nvPr/>
        </p:nvSpPr>
        <p:spPr>
          <a:xfrm>
            <a:off x="6598330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3CA3D98-49D4-445E-9CA7-08E7E8B3E717}"/>
              </a:ext>
            </a:extLst>
          </p:cNvPr>
          <p:cNvSpPr/>
          <p:nvPr/>
        </p:nvSpPr>
        <p:spPr>
          <a:xfrm>
            <a:off x="6147876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C9E16E1-92B8-4EB7-A2EE-EA719B6537A1}"/>
              </a:ext>
            </a:extLst>
          </p:cNvPr>
          <p:cNvSpPr/>
          <p:nvPr/>
        </p:nvSpPr>
        <p:spPr>
          <a:xfrm>
            <a:off x="5697422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ADEAFE3-E29B-4B6C-A74C-1FC7C4E856F5}"/>
              </a:ext>
            </a:extLst>
          </p:cNvPr>
          <p:cNvSpPr/>
          <p:nvPr/>
        </p:nvSpPr>
        <p:spPr>
          <a:xfrm>
            <a:off x="5246968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BCD5608-950B-47A9-AB62-81002E2A75EC}"/>
              </a:ext>
            </a:extLst>
          </p:cNvPr>
          <p:cNvSpPr/>
          <p:nvPr/>
        </p:nvSpPr>
        <p:spPr>
          <a:xfrm>
            <a:off x="4796514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FA4EAE6-01B6-42A2-AA81-CC8FE125A99F}"/>
              </a:ext>
            </a:extLst>
          </p:cNvPr>
          <p:cNvSpPr/>
          <p:nvPr/>
        </p:nvSpPr>
        <p:spPr>
          <a:xfrm>
            <a:off x="4346060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8B3C004-69E7-4B98-905C-7C07E83BB4AD}"/>
              </a:ext>
            </a:extLst>
          </p:cNvPr>
          <p:cNvSpPr/>
          <p:nvPr/>
        </p:nvSpPr>
        <p:spPr>
          <a:xfrm>
            <a:off x="3895606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22105DB-27AC-4098-9AA7-048BA2196795}"/>
              </a:ext>
            </a:extLst>
          </p:cNvPr>
          <p:cNvSpPr/>
          <p:nvPr/>
        </p:nvSpPr>
        <p:spPr>
          <a:xfrm>
            <a:off x="3445152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5AEDEED-AFAA-40FD-8189-FD515C4D644A}"/>
              </a:ext>
            </a:extLst>
          </p:cNvPr>
          <p:cNvSpPr/>
          <p:nvPr/>
        </p:nvSpPr>
        <p:spPr>
          <a:xfrm>
            <a:off x="2994698" y="509028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5304CD0-9A2C-47C2-983F-D07FF0C0EEDE}"/>
              </a:ext>
            </a:extLst>
          </p:cNvPr>
          <p:cNvSpPr/>
          <p:nvPr/>
        </p:nvSpPr>
        <p:spPr>
          <a:xfrm>
            <a:off x="8624597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AA2A441-F9BF-47B7-A513-CD6D2C36FA0C}"/>
              </a:ext>
            </a:extLst>
          </p:cNvPr>
          <p:cNvSpPr/>
          <p:nvPr/>
        </p:nvSpPr>
        <p:spPr>
          <a:xfrm>
            <a:off x="8174143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7C581E4-FEE9-4D55-9987-99F9EF53D6E5}"/>
              </a:ext>
            </a:extLst>
          </p:cNvPr>
          <p:cNvSpPr/>
          <p:nvPr/>
        </p:nvSpPr>
        <p:spPr>
          <a:xfrm>
            <a:off x="7723689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14BF6B3-E747-4184-8CF9-7CF699C354F6}"/>
              </a:ext>
            </a:extLst>
          </p:cNvPr>
          <p:cNvSpPr/>
          <p:nvPr/>
        </p:nvSpPr>
        <p:spPr>
          <a:xfrm>
            <a:off x="7273235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CF539B1-A719-4F55-9353-C138340DB76C}"/>
              </a:ext>
            </a:extLst>
          </p:cNvPr>
          <p:cNvSpPr/>
          <p:nvPr/>
        </p:nvSpPr>
        <p:spPr>
          <a:xfrm>
            <a:off x="6822781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05D7FF3-8979-41A5-A26A-A7F5E607D989}"/>
              </a:ext>
            </a:extLst>
          </p:cNvPr>
          <p:cNvSpPr/>
          <p:nvPr/>
        </p:nvSpPr>
        <p:spPr>
          <a:xfrm>
            <a:off x="6372327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284ADD4-5150-479D-9772-6564C1CB9856}"/>
              </a:ext>
            </a:extLst>
          </p:cNvPr>
          <p:cNvSpPr/>
          <p:nvPr/>
        </p:nvSpPr>
        <p:spPr>
          <a:xfrm>
            <a:off x="5921873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D46ED00-0519-4B6B-9B89-E09ED2F7D7F7}"/>
              </a:ext>
            </a:extLst>
          </p:cNvPr>
          <p:cNvSpPr/>
          <p:nvPr/>
        </p:nvSpPr>
        <p:spPr>
          <a:xfrm>
            <a:off x="5471419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30227C2-9229-422B-B411-0A433A17C79B}"/>
              </a:ext>
            </a:extLst>
          </p:cNvPr>
          <p:cNvSpPr/>
          <p:nvPr/>
        </p:nvSpPr>
        <p:spPr>
          <a:xfrm>
            <a:off x="5020965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AC4D245-038E-46C3-AE14-8D5B6EA94058}"/>
              </a:ext>
            </a:extLst>
          </p:cNvPr>
          <p:cNvSpPr/>
          <p:nvPr/>
        </p:nvSpPr>
        <p:spPr>
          <a:xfrm>
            <a:off x="4570511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51BC8D0-93E5-434B-9729-1054610A256F}"/>
              </a:ext>
            </a:extLst>
          </p:cNvPr>
          <p:cNvSpPr/>
          <p:nvPr/>
        </p:nvSpPr>
        <p:spPr>
          <a:xfrm>
            <a:off x="4120057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69BE470D-49DC-4E5E-8D8C-96DB962F14E4}"/>
              </a:ext>
            </a:extLst>
          </p:cNvPr>
          <p:cNvSpPr/>
          <p:nvPr/>
        </p:nvSpPr>
        <p:spPr>
          <a:xfrm>
            <a:off x="3669603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6DE05EB-7453-4721-A6DB-E2F4734F8C24}"/>
              </a:ext>
            </a:extLst>
          </p:cNvPr>
          <p:cNvSpPr/>
          <p:nvPr/>
        </p:nvSpPr>
        <p:spPr>
          <a:xfrm>
            <a:off x="3219149" y="473295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A169085-5175-496C-9102-636ED6F2CD76}"/>
              </a:ext>
            </a:extLst>
          </p:cNvPr>
          <p:cNvSpPr/>
          <p:nvPr/>
        </p:nvSpPr>
        <p:spPr>
          <a:xfrm>
            <a:off x="8408143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EA08BD2-3B49-4E05-BCFA-E0564D9B2A09}"/>
              </a:ext>
            </a:extLst>
          </p:cNvPr>
          <p:cNvSpPr/>
          <p:nvPr/>
        </p:nvSpPr>
        <p:spPr>
          <a:xfrm>
            <a:off x="7957689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9BB39E4F-FD4D-4B95-A305-A5A8F5FF0C6B}"/>
              </a:ext>
            </a:extLst>
          </p:cNvPr>
          <p:cNvSpPr/>
          <p:nvPr/>
        </p:nvSpPr>
        <p:spPr>
          <a:xfrm>
            <a:off x="7507235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0670DB6B-422A-428E-8EF2-A0DFF0A42813}"/>
              </a:ext>
            </a:extLst>
          </p:cNvPr>
          <p:cNvSpPr/>
          <p:nvPr/>
        </p:nvSpPr>
        <p:spPr>
          <a:xfrm>
            <a:off x="7056781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B3DA2DB5-A9F1-4F5D-9B33-AF9076819779}"/>
              </a:ext>
            </a:extLst>
          </p:cNvPr>
          <p:cNvSpPr/>
          <p:nvPr/>
        </p:nvSpPr>
        <p:spPr>
          <a:xfrm>
            <a:off x="6606327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7C85B27-B804-4732-AB59-0E574D3DDA95}"/>
              </a:ext>
            </a:extLst>
          </p:cNvPr>
          <p:cNvSpPr/>
          <p:nvPr/>
        </p:nvSpPr>
        <p:spPr>
          <a:xfrm>
            <a:off x="6155873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C9C54088-3D77-435F-B672-ED43753466FA}"/>
              </a:ext>
            </a:extLst>
          </p:cNvPr>
          <p:cNvSpPr/>
          <p:nvPr/>
        </p:nvSpPr>
        <p:spPr>
          <a:xfrm>
            <a:off x="5705419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E9DCE831-1297-4033-9500-7C41F74AA8ED}"/>
              </a:ext>
            </a:extLst>
          </p:cNvPr>
          <p:cNvSpPr/>
          <p:nvPr/>
        </p:nvSpPr>
        <p:spPr>
          <a:xfrm>
            <a:off x="5254965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7264D95-5F0C-4F44-AC76-B0132821835F}"/>
              </a:ext>
            </a:extLst>
          </p:cNvPr>
          <p:cNvSpPr/>
          <p:nvPr/>
        </p:nvSpPr>
        <p:spPr>
          <a:xfrm>
            <a:off x="4804511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3494D073-8F34-48F8-BAB0-FB479C8D380D}"/>
              </a:ext>
            </a:extLst>
          </p:cNvPr>
          <p:cNvSpPr/>
          <p:nvPr/>
        </p:nvSpPr>
        <p:spPr>
          <a:xfrm>
            <a:off x="4354057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4C1BBB74-B2A4-4AE3-A789-EEC84DCE8226}"/>
              </a:ext>
            </a:extLst>
          </p:cNvPr>
          <p:cNvSpPr/>
          <p:nvPr/>
        </p:nvSpPr>
        <p:spPr>
          <a:xfrm>
            <a:off x="3903603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2141846D-9674-4437-9062-8C373E0885ED}"/>
              </a:ext>
            </a:extLst>
          </p:cNvPr>
          <p:cNvSpPr/>
          <p:nvPr/>
        </p:nvSpPr>
        <p:spPr>
          <a:xfrm>
            <a:off x="3453149" y="4398972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006C717-B92A-401A-B741-F33B33AC17B2}"/>
              </a:ext>
            </a:extLst>
          </p:cNvPr>
          <p:cNvSpPr/>
          <p:nvPr/>
        </p:nvSpPr>
        <p:spPr>
          <a:xfrm>
            <a:off x="8166146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10CC853C-D8CE-473C-856C-CBAF2E604EED}"/>
              </a:ext>
            </a:extLst>
          </p:cNvPr>
          <p:cNvSpPr/>
          <p:nvPr/>
        </p:nvSpPr>
        <p:spPr>
          <a:xfrm>
            <a:off x="7715692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CBF1F9D4-3B6B-41B1-85C9-C1493BF39EC2}"/>
              </a:ext>
            </a:extLst>
          </p:cNvPr>
          <p:cNvSpPr/>
          <p:nvPr/>
        </p:nvSpPr>
        <p:spPr>
          <a:xfrm>
            <a:off x="7265238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93ACE23B-160B-4397-A206-43B2ECE26FA2}"/>
              </a:ext>
            </a:extLst>
          </p:cNvPr>
          <p:cNvSpPr/>
          <p:nvPr/>
        </p:nvSpPr>
        <p:spPr>
          <a:xfrm>
            <a:off x="6814784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C67A1F36-CA21-4A67-BB52-2A8185E4B196}"/>
              </a:ext>
            </a:extLst>
          </p:cNvPr>
          <p:cNvSpPr/>
          <p:nvPr/>
        </p:nvSpPr>
        <p:spPr>
          <a:xfrm>
            <a:off x="6364330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309895A8-8303-4E33-BBBE-4FE50282710C}"/>
              </a:ext>
            </a:extLst>
          </p:cNvPr>
          <p:cNvSpPr/>
          <p:nvPr/>
        </p:nvSpPr>
        <p:spPr>
          <a:xfrm>
            <a:off x="5913876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AA5EADA0-DB6E-47E7-9A38-A6C34AFEAF71}"/>
              </a:ext>
            </a:extLst>
          </p:cNvPr>
          <p:cNvSpPr/>
          <p:nvPr/>
        </p:nvSpPr>
        <p:spPr>
          <a:xfrm>
            <a:off x="5463422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E90D925A-77BC-4FBC-8812-F3D8868A4001}"/>
              </a:ext>
            </a:extLst>
          </p:cNvPr>
          <p:cNvSpPr/>
          <p:nvPr/>
        </p:nvSpPr>
        <p:spPr>
          <a:xfrm>
            <a:off x="5012968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41F6107-876F-4C52-B6E3-C4471F1250F7}"/>
              </a:ext>
            </a:extLst>
          </p:cNvPr>
          <p:cNvSpPr/>
          <p:nvPr/>
        </p:nvSpPr>
        <p:spPr>
          <a:xfrm>
            <a:off x="4562514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3B559A82-FDF0-44CE-B3BD-445DC224F002}"/>
              </a:ext>
            </a:extLst>
          </p:cNvPr>
          <p:cNvSpPr/>
          <p:nvPr/>
        </p:nvSpPr>
        <p:spPr>
          <a:xfrm>
            <a:off x="4112060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B0F1FDB-4015-4A96-A3D5-2F82F7A373B6}"/>
              </a:ext>
            </a:extLst>
          </p:cNvPr>
          <p:cNvSpPr/>
          <p:nvPr/>
        </p:nvSpPr>
        <p:spPr>
          <a:xfrm>
            <a:off x="3661606" y="403339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EF50264-CF3A-4659-9D0E-833786629672}"/>
              </a:ext>
            </a:extLst>
          </p:cNvPr>
          <p:cNvSpPr/>
          <p:nvPr/>
        </p:nvSpPr>
        <p:spPr>
          <a:xfrm>
            <a:off x="7991409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19872CB-72E2-4DD9-9C7A-50BB3908F05F}"/>
              </a:ext>
            </a:extLst>
          </p:cNvPr>
          <p:cNvSpPr/>
          <p:nvPr/>
        </p:nvSpPr>
        <p:spPr>
          <a:xfrm>
            <a:off x="7540955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396A76D-9AA0-4857-A372-96F5860A0DAA}"/>
              </a:ext>
            </a:extLst>
          </p:cNvPr>
          <p:cNvSpPr/>
          <p:nvPr/>
        </p:nvSpPr>
        <p:spPr>
          <a:xfrm>
            <a:off x="7090501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8545B127-E4F3-411F-8FFD-AA86A62C383B}"/>
              </a:ext>
            </a:extLst>
          </p:cNvPr>
          <p:cNvSpPr/>
          <p:nvPr/>
        </p:nvSpPr>
        <p:spPr>
          <a:xfrm>
            <a:off x="6640047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EBE3EC12-AA08-4E1F-8A66-E8DA273E9192}"/>
              </a:ext>
            </a:extLst>
          </p:cNvPr>
          <p:cNvSpPr/>
          <p:nvPr/>
        </p:nvSpPr>
        <p:spPr>
          <a:xfrm>
            <a:off x="6189593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344A51A-F093-4273-B740-F8364EA75550}"/>
              </a:ext>
            </a:extLst>
          </p:cNvPr>
          <p:cNvSpPr/>
          <p:nvPr/>
        </p:nvSpPr>
        <p:spPr>
          <a:xfrm>
            <a:off x="5739139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FE8369EF-7BF7-4734-9D64-4CFE8FCBF43A}"/>
              </a:ext>
            </a:extLst>
          </p:cNvPr>
          <p:cNvSpPr/>
          <p:nvPr/>
        </p:nvSpPr>
        <p:spPr>
          <a:xfrm>
            <a:off x="5288685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DC2F756C-F8DD-4265-B6E6-052944038331}"/>
              </a:ext>
            </a:extLst>
          </p:cNvPr>
          <p:cNvSpPr/>
          <p:nvPr/>
        </p:nvSpPr>
        <p:spPr>
          <a:xfrm>
            <a:off x="4838231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C705D8AF-CB4C-4C3C-BF34-9B70AE54DA16}"/>
              </a:ext>
            </a:extLst>
          </p:cNvPr>
          <p:cNvSpPr/>
          <p:nvPr/>
        </p:nvSpPr>
        <p:spPr>
          <a:xfrm>
            <a:off x="4387777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16285AC-6064-433B-A0C9-85E3FCD86A00}"/>
              </a:ext>
            </a:extLst>
          </p:cNvPr>
          <p:cNvSpPr/>
          <p:nvPr/>
        </p:nvSpPr>
        <p:spPr>
          <a:xfrm>
            <a:off x="3937323" y="368361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7F062CEB-4D1C-4816-8FAD-B7B3996A1666}"/>
              </a:ext>
            </a:extLst>
          </p:cNvPr>
          <p:cNvSpPr/>
          <p:nvPr/>
        </p:nvSpPr>
        <p:spPr>
          <a:xfrm>
            <a:off x="7802712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FD807477-9B6C-44BE-A555-E54202437F7D}"/>
              </a:ext>
            </a:extLst>
          </p:cNvPr>
          <p:cNvSpPr/>
          <p:nvPr/>
        </p:nvSpPr>
        <p:spPr>
          <a:xfrm>
            <a:off x="7352258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F7E07807-1BE7-4735-95EF-A615D28E743E}"/>
              </a:ext>
            </a:extLst>
          </p:cNvPr>
          <p:cNvSpPr/>
          <p:nvPr/>
        </p:nvSpPr>
        <p:spPr>
          <a:xfrm>
            <a:off x="6901804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9E688D41-64C5-44F0-9B59-E9C0FF7A7634}"/>
              </a:ext>
            </a:extLst>
          </p:cNvPr>
          <p:cNvSpPr/>
          <p:nvPr/>
        </p:nvSpPr>
        <p:spPr>
          <a:xfrm>
            <a:off x="6451350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8121A6DA-3A80-492C-B0DD-23B1F742122A}"/>
              </a:ext>
            </a:extLst>
          </p:cNvPr>
          <p:cNvSpPr/>
          <p:nvPr/>
        </p:nvSpPr>
        <p:spPr>
          <a:xfrm>
            <a:off x="6000896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0243CD29-BD2F-4A76-BF12-55CB6996E9C1}"/>
              </a:ext>
            </a:extLst>
          </p:cNvPr>
          <p:cNvSpPr/>
          <p:nvPr/>
        </p:nvSpPr>
        <p:spPr>
          <a:xfrm>
            <a:off x="5550442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B66CC2BB-6F32-4BAC-A189-CE11586E4C23}"/>
              </a:ext>
            </a:extLst>
          </p:cNvPr>
          <p:cNvSpPr/>
          <p:nvPr/>
        </p:nvSpPr>
        <p:spPr>
          <a:xfrm>
            <a:off x="5099988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56E7554D-D832-4DC2-9B11-FA94D47A2CE9}"/>
              </a:ext>
            </a:extLst>
          </p:cNvPr>
          <p:cNvSpPr/>
          <p:nvPr/>
        </p:nvSpPr>
        <p:spPr>
          <a:xfrm>
            <a:off x="4649534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0D174E2-AEC9-43A6-84A6-9CFED574E1C2}"/>
              </a:ext>
            </a:extLst>
          </p:cNvPr>
          <p:cNvSpPr/>
          <p:nvPr/>
        </p:nvSpPr>
        <p:spPr>
          <a:xfrm>
            <a:off x="4199080" y="3349631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20A7881B-670C-4AF5-9D6C-4E8FEF4F55E6}"/>
              </a:ext>
            </a:extLst>
          </p:cNvPr>
          <p:cNvSpPr/>
          <p:nvPr/>
        </p:nvSpPr>
        <p:spPr>
          <a:xfrm>
            <a:off x="7575556" y="302236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6469F27B-BDC1-4FEC-A381-D86DB70AA5C4}"/>
              </a:ext>
            </a:extLst>
          </p:cNvPr>
          <p:cNvSpPr/>
          <p:nvPr/>
        </p:nvSpPr>
        <p:spPr>
          <a:xfrm>
            <a:off x="7125102" y="302236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6DBF6F67-0BE4-4EFC-8D2B-AF722786DDE9}"/>
              </a:ext>
            </a:extLst>
          </p:cNvPr>
          <p:cNvSpPr/>
          <p:nvPr/>
        </p:nvSpPr>
        <p:spPr>
          <a:xfrm>
            <a:off x="6674648" y="302236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6C08E246-6D4F-42BF-BC32-A37275B82232}"/>
              </a:ext>
            </a:extLst>
          </p:cNvPr>
          <p:cNvSpPr/>
          <p:nvPr/>
        </p:nvSpPr>
        <p:spPr>
          <a:xfrm>
            <a:off x="6224194" y="302236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39CF9E98-BCF3-4BBE-860B-C15E71D62628}"/>
              </a:ext>
            </a:extLst>
          </p:cNvPr>
          <p:cNvSpPr/>
          <p:nvPr/>
        </p:nvSpPr>
        <p:spPr>
          <a:xfrm>
            <a:off x="5773740" y="302236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4CFE17A5-4EBB-45BE-B661-768800A1C9FF}"/>
              </a:ext>
            </a:extLst>
          </p:cNvPr>
          <p:cNvSpPr/>
          <p:nvPr/>
        </p:nvSpPr>
        <p:spPr>
          <a:xfrm>
            <a:off x="5323286" y="302236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0C34AB00-889F-445B-A35A-812E72CA2F3D}"/>
              </a:ext>
            </a:extLst>
          </p:cNvPr>
          <p:cNvSpPr/>
          <p:nvPr/>
        </p:nvSpPr>
        <p:spPr>
          <a:xfrm>
            <a:off x="4872832" y="302236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0D20EECF-BEC6-4A79-8A99-56FF9DA111B8}"/>
              </a:ext>
            </a:extLst>
          </p:cNvPr>
          <p:cNvSpPr/>
          <p:nvPr/>
        </p:nvSpPr>
        <p:spPr>
          <a:xfrm>
            <a:off x="4422378" y="302236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B6F4FBF3-8B09-4437-903E-FC3E52EBA312}"/>
              </a:ext>
            </a:extLst>
          </p:cNvPr>
          <p:cNvSpPr/>
          <p:nvPr/>
        </p:nvSpPr>
        <p:spPr>
          <a:xfrm>
            <a:off x="7359102" y="269676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015219B0-FDA1-416C-ADDA-BA4FADF10EA7}"/>
              </a:ext>
            </a:extLst>
          </p:cNvPr>
          <p:cNvSpPr/>
          <p:nvPr/>
        </p:nvSpPr>
        <p:spPr>
          <a:xfrm>
            <a:off x="6908648" y="269676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EB583214-0760-47D0-862B-292731AF1714}"/>
              </a:ext>
            </a:extLst>
          </p:cNvPr>
          <p:cNvSpPr/>
          <p:nvPr/>
        </p:nvSpPr>
        <p:spPr>
          <a:xfrm>
            <a:off x="6458194" y="269676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EF424EF0-6113-48A1-BACC-1A60E771B344}"/>
              </a:ext>
            </a:extLst>
          </p:cNvPr>
          <p:cNvSpPr/>
          <p:nvPr/>
        </p:nvSpPr>
        <p:spPr>
          <a:xfrm>
            <a:off x="6007740" y="269676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1F4496F8-AA3E-49A8-8BE5-645989172984}"/>
              </a:ext>
            </a:extLst>
          </p:cNvPr>
          <p:cNvSpPr/>
          <p:nvPr/>
        </p:nvSpPr>
        <p:spPr>
          <a:xfrm>
            <a:off x="5557286" y="269676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14AFE602-CEB7-43DF-96C0-1D188431C472}"/>
              </a:ext>
            </a:extLst>
          </p:cNvPr>
          <p:cNvSpPr/>
          <p:nvPr/>
        </p:nvSpPr>
        <p:spPr>
          <a:xfrm>
            <a:off x="5106832" y="269676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1330204F-D553-47DF-B208-E1FDD875F5F1}"/>
              </a:ext>
            </a:extLst>
          </p:cNvPr>
          <p:cNvSpPr/>
          <p:nvPr/>
        </p:nvSpPr>
        <p:spPr>
          <a:xfrm>
            <a:off x="4656378" y="269676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1DBE4CAC-D914-47CD-B38E-EF8DCA89FE5F}"/>
              </a:ext>
            </a:extLst>
          </p:cNvPr>
          <p:cNvSpPr/>
          <p:nvPr/>
        </p:nvSpPr>
        <p:spPr>
          <a:xfrm>
            <a:off x="7173781" y="238069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6FF8EF69-511C-4078-BBF6-E6F240EB1B3F}"/>
              </a:ext>
            </a:extLst>
          </p:cNvPr>
          <p:cNvSpPr/>
          <p:nvPr/>
        </p:nvSpPr>
        <p:spPr>
          <a:xfrm>
            <a:off x="6723327" y="238069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4E52F0F3-5156-40C7-89C5-43E178A717BD}"/>
              </a:ext>
            </a:extLst>
          </p:cNvPr>
          <p:cNvSpPr/>
          <p:nvPr/>
        </p:nvSpPr>
        <p:spPr>
          <a:xfrm>
            <a:off x="6272873" y="238069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8796042E-D86A-41F0-91DB-B03E5CAE9815}"/>
              </a:ext>
            </a:extLst>
          </p:cNvPr>
          <p:cNvSpPr/>
          <p:nvPr/>
        </p:nvSpPr>
        <p:spPr>
          <a:xfrm>
            <a:off x="5822419" y="238069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D9185316-A36B-48C1-A0A4-76CF169A9744}"/>
              </a:ext>
            </a:extLst>
          </p:cNvPr>
          <p:cNvSpPr/>
          <p:nvPr/>
        </p:nvSpPr>
        <p:spPr>
          <a:xfrm>
            <a:off x="5371965" y="238069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6E5373FF-C352-41B0-A7F5-C47EE96A47DA}"/>
              </a:ext>
            </a:extLst>
          </p:cNvPr>
          <p:cNvSpPr/>
          <p:nvPr/>
        </p:nvSpPr>
        <p:spPr>
          <a:xfrm>
            <a:off x="4921511" y="238069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38B3BB6D-9341-4984-BF21-30D3916A342B}"/>
              </a:ext>
            </a:extLst>
          </p:cNvPr>
          <p:cNvSpPr/>
          <p:nvPr/>
        </p:nvSpPr>
        <p:spPr>
          <a:xfrm>
            <a:off x="6939781" y="2111593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02816F3D-DE60-4CB5-B05B-C00FA27C1E13}"/>
              </a:ext>
            </a:extLst>
          </p:cNvPr>
          <p:cNvSpPr/>
          <p:nvPr/>
        </p:nvSpPr>
        <p:spPr>
          <a:xfrm>
            <a:off x="6489327" y="2111593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2B0EFDD6-0194-4E8E-B83D-747CEB468CA8}"/>
              </a:ext>
            </a:extLst>
          </p:cNvPr>
          <p:cNvSpPr/>
          <p:nvPr/>
        </p:nvSpPr>
        <p:spPr>
          <a:xfrm>
            <a:off x="6038873" y="2111593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EE1F261A-C1DA-41F1-8A12-ED65679669D8}"/>
              </a:ext>
            </a:extLst>
          </p:cNvPr>
          <p:cNvSpPr/>
          <p:nvPr/>
        </p:nvSpPr>
        <p:spPr>
          <a:xfrm>
            <a:off x="5588419" y="2111593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4147E5EF-E7EB-448B-8099-6A0E1EFDA4E1}"/>
              </a:ext>
            </a:extLst>
          </p:cNvPr>
          <p:cNvSpPr/>
          <p:nvPr/>
        </p:nvSpPr>
        <p:spPr>
          <a:xfrm>
            <a:off x="5137965" y="2111593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16D0D609-5C64-42DA-BE8F-E7E0E3DB0772}"/>
              </a:ext>
            </a:extLst>
          </p:cNvPr>
          <p:cNvSpPr/>
          <p:nvPr/>
        </p:nvSpPr>
        <p:spPr>
          <a:xfrm>
            <a:off x="6723327" y="1795525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C34FD5AD-70B3-4220-992C-15623AFA181A}"/>
              </a:ext>
            </a:extLst>
          </p:cNvPr>
          <p:cNvSpPr/>
          <p:nvPr/>
        </p:nvSpPr>
        <p:spPr>
          <a:xfrm>
            <a:off x="6272873" y="1795525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53A6F4F6-7FFF-478C-AC5D-24B4DD315597}"/>
              </a:ext>
            </a:extLst>
          </p:cNvPr>
          <p:cNvSpPr/>
          <p:nvPr/>
        </p:nvSpPr>
        <p:spPr>
          <a:xfrm>
            <a:off x="5822419" y="1795525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BC1E2375-A74A-44FC-BF8C-87E5C75B1162}"/>
              </a:ext>
            </a:extLst>
          </p:cNvPr>
          <p:cNvSpPr/>
          <p:nvPr/>
        </p:nvSpPr>
        <p:spPr>
          <a:xfrm>
            <a:off x="5371965" y="1795525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CE201AFA-2D37-457D-B723-801DB45687BA}"/>
              </a:ext>
            </a:extLst>
          </p:cNvPr>
          <p:cNvSpPr/>
          <p:nvPr/>
        </p:nvSpPr>
        <p:spPr>
          <a:xfrm>
            <a:off x="6481330" y="147949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6053D0E4-D6CD-4B97-ACC1-4C419AE44E73}"/>
              </a:ext>
            </a:extLst>
          </p:cNvPr>
          <p:cNvSpPr/>
          <p:nvPr/>
        </p:nvSpPr>
        <p:spPr>
          <a:xfrm>
            <a:off x="6030876" y="147949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0C4111DB-2767-4C56-A8E5-05286A29137D}"/>
              </a:ext>
            </a:extLst>
          </p:cNvPr>
          <p:cNvSpPr/>
          <p:nvPr/>
        </p:nvSpPr>
        <p:spPr>
          <a:xfrm>
            <a:off x="5580422" y="147949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4FBE1FC5-6B81-4FF9-9982-356BCC4D424D}"/>
              </a:ext>
            </a:extLst>
          </p:cNvPr>
          <p:cNvSpPr/>
          <p:nvPr/>
        </p:nvSpPr>
        <p:spPr>
          <a:xfrm>
            <a:off x="6252492" y="121014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661DC0D4-0043-4F92-8ED7-F04369DBB0D0}"/>
              </a:ext>
            </a:extLst>
          </p:cNvPr>
          <p:cNvSpPr/>
          <p:nvPr/>
        </p:nvSpPr>
        <p:spPr>
          <a:xfrm>
            <a:off x="5802038" y="1210147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11F0B97C-BCF4-4863-8ED1-71232EBC45E2}"/>
              </a:ext>
            </a:extLst>
          </p:cNvPr>
          <p:cNvSpPr/>
          <p:nvPr/>
        </p:nvSpPr>
        <p:spPr>
          <a:xfrm>
            <a:off x="6020600" y="929449"/>
            <a:ext cx="234000" cy="234000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AC12620C-C6AA-4664-B8AF-7414FBF1E64D}"/>
              </a:ext>
            </a:extLst>
          </p:cNvPr>
          <p:cNvCxnSpPr>
            <a:stCxn id="163" idx="0"/>
            <a:endCxn id="164" idx="0"/>
          </p:cNvCxnSpPr>
          <p:nvPr/>
        </p:nvCxnSpPr>
        <p:spPr>
          <a:xfrm>
            <a:off x="2247495" y="5434022"/>
            <a:ext cx="7803100" cy="4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32B7AA2F-AE3A-4735-97D3-5297EEC9D83C}"/>
              </a:ext>
            </a:extLst>
          </p:cNvPr>
          <p:cNvCxnSpPr>
            <a:stCxn id="163" idx="4"/>
            <a:endCxn id="164" idx="4"/>
          </p:cNvCxnSpPr>
          <p:nvPr/>
        </p:nvCxnSpPr>
        <p:spPr>
          <a:xfrm>
            <a:off x="2247495" y="6083585"/>
            <a:ext cx="7803100" cy="4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5AC8EE52-DE40-4FA1-BFC0-98C6FB196AF0}"/>
              </a:ext>
            </a:extLst>
          </p:cNvPr>
          <p:cNvSpPr/>
          <p:nvPr/>
        </p:nvSpPr>
        <p:spPr>
          <a:xfrm>
            <a:off x="2344504" y="5438864"/>
            <a:ext cx="7759379" cy="649563"/>
          </a:xfrm>
          <a:prstGeom prst="rect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Line</a:t>
            </a:r>
            <a:endParaRPr lang="en-N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A10C1B4F-29FD-4C87-AADE-6BB38D8ADFFD}"/>
              </a:ext>
            </a:extLst>
          </p:cNvPr>
          <p:cNvSpPr/>
          <p:nvPr/>
        </p:nvSpPr>
        <p:spPr>
          <a:xfrm>
            <a:off x="9716711" y="5438863"/>
            <a:ext cx="667768" cy="649563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4C638BA8-DCC2-4724-8D21-2F6C6AA61CA3}"/>
              </a:ext>
            </a:extLst>
          </p:cNvPr>
          <p:cNvSpPr/>
          <p:nvPr/>
        </p:nvSpPr>
        <p:spPr>
          <a:xfrm>
            <a:off x="1913611" y="5434022"/>
            <a:ext cx="667768" cy="649563"/>
          </a:xfrm>
          <a:prstGeom prst="ellipse">
            <a:avLst/>
          </a:prstGeom>
          <a:solidFill>
            <a:srgbClr val="EBEBE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071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photo&#10;&#10;Description automatically generated">
            <a:extLst>
              <a:ext uri="{FF2B5EF4-FFF2-40B4-BE49-F238E27FC236}">
                <a16:creationId xmlns:a16="http://schemas.microsoft.com/office/drawing/2014/main" xmlns="" id="{19163258-A3BB-492F-83A0-5E8DCAC1B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group of people standing around a motorcycle&#10;&#10;Description automatically generated">
            <a:extLst>
              <a:ext uri="{FF2B5EF4-FFF2-40B4-BE49-F238E27FC236}">
                <a16:creationId xmlns:a16="http://schemas.microsoft.com/office/drawing/2014/main" xmlns="" id="{8C38EE44-1CDB-4330-96D6-9A04600AF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4" b="-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24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C9B8F35D-F40E-43A0-AE81-14052EC50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56" y="1507705"/>
            <a:ext cx="7634919" cy="44603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86AEC2-CEED-45BD-9168-421E23613F1E}"/>
              </a:ext>
            </a:extLst>
          </p:cNvPr>
          <p:cNvSpPr txBox="1">
            <a:spLocks/>
          </p:cNvSpPr>
          <p:nvPr/>
        </p:nvSpPr>
        <p:spPr>
          <a:xfrm>
            <a:off x="432556" y="442840"/>
            <a:ext cx="10515600" cy="652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Governance</a:t>
            </a:r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BE32605-7C27-4D81-B89F-9F574AB3D91E}"/>
              </a:ext>
            </a:extLst>
          </p:cNvPr>
          <p:cNvSpPr/>
          <p:nvPr/>
        </p:nvSpPr>
        <p:spPr>
          <a:xfrm>
            <a:off x="5856349" y="2261568"/>
            <a:ext cx="4041508" cy="1752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B10522-6073-49E2-86C3-917A958F60AB}"/>
              </a:ext>
            </a:extLst>
          </p:cNvPr>
          <p:cNvSpPr txBox="1"/>
          <p:nvPr/>
        </p:nvSpPr>
        <p:spPr>
          <a:xfrm>
            <a:off x="607272" y="2624482"/>
            <a:ext cx="2059145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Boards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Presidents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Chairman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Directors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Secretaries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Treasurers</a:t>
            </a:r>
          </a:p>
          <a:p>
            <a:endParaRPr lang="en-AU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5CD910E-C95D-4E6A-8E78-EEAF18124E60}"/>
              </a:ext>
            </a:extLst>
          </p:cNvPr>
          <p:cNvCxnSpPr>
            <a:stCxn id="5" idx="2"/>
          </p:cNvCxnSpPr>
          <p:nvPr/>
        </p:nvCxnSpPr>
        <p:spPr>
          <a:xfrm flipH="1">
            <a:off x="2596617" y="3137578"/>
            <a:ext cx="3259732" cy="129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01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3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679&quot;/&gt;&lt;/object&gt;&lt;object type=&quot;3&quot; unique_id=&quot;10005&quot;&gt;&lt;property id=&quot;20148&quot; value=&quot;5&quot;/&gt;&lt;property id=&quot;20300&quot; value=&quot;Slide 3 - &amp;quot;Let’s Talk About&amp;quot;&quot;/&gt;&lt;property id=&quot;20307&quot; value=&quot;295&quot;/&gt;&lt;/object&gt;&lt;object type=&quot;3&quot; unique_id=&quot;10006&quot;&gt;&lt;property id=&quot;20148&quot; value=&quot;5&quot;/&gt;&lt;property id=&quot;20300&quot; value=&quot;Slide 4&quot;/&gt;&lt;property id=&quot;20307&quot; value=&quot;317&quot;/&gt;&lt;/object&gt;&lt;object type=&quot;3&quot; unique_id=&quot;10007&quot;&gt;&lt;property id=&quot;20148&quot; value=&quot;5&quot;/&gt;&lt;property id=&quot;20300&quot; value=&quot;Slide 5&quot;/&gt;&lt;property id=&quot;20307&quot; value=&quot;658&quot;/&gt;&lt;/object&gt;&lt;object type=&quot;3&quot; unique_id=&quot;10008&quot;&gt;&lt;property id=&quot;20148&quot; value=&quot;5&quot;/&gt;&lt;property id=&quot;20300&quot; value=&quot;Slide 6&quot;/&gt;&lt;property id=&quot;20307&quot; value=&quot;659&quot;/&gt;&lt;/object&gt;&lt;object type=&quot;3&quot; unique_id=&quot;10009&quot;&gt;&lt;property id=&quot;20148&quot; value=&quot;5&quot;/&gt;&lt;property id=&quot;20300&quot; value=&quot;Slide 7&quot;/&gt;&lt;property id=&quot;20307&quot; value=&quot;660&quot;/&gt;&lt;/object&gt;&lt;object type=&quot;3&quot; unique_id=&quot;10010&quot;&gt;&lt;property id=&quot;20148&quot; value=&quot;5&quot;/&gt;&lt;property id=&quot;20300&quot; value=&quot;Slide 8&quot;/&gt;&lt;property id=&quot;20307&quot; value=&quot;670&quot;/&gt;&lt;/object&gt;&lt;object type=&quot;3&quot; unique_id=&quot;10011&quot;&gt;&lt;property id=&quot;20148&quot; value=&quot;5&quot;/&gt;&lt;property id=&quot;20300&quot; value=&quot;Slide 9&quot;/&gt;&lt;property id=&quot;20307&quot; value=&quot;661&quot;/&gt;&lt;/object&gt;&lt;object type=&quot;3&quot; unique_id=&quot;10012&quot;&gt;&lt;property id=&quot;20148&quot; value=&quot;5&quot;/&gt;&lt;property id=&quot;20300&quot; value=&quot;Slide 10&quot;/&gt;&lt;property id=&quot;20307&quot; value=&quot;663&quot;/&gt;&lt;/object&gt;&lt;object type=&quot;3&quot; unique_id=&quot;10013&quot;&gt;&lt;property id=&quot;20148&quot; value=&quot;5&quot;/&gt;&lt;property id=&quot;20300&quot; value=&quot;Slide 11&quot;/&gt;&lt;property id=&quot;20307&quot; value=&quot;668&quot;/&gt;&lt;/object&gt;&lt;object type=&quot;3&quot; unique_id=&quot;10014&quot;&gt;&lt;property id=&quot;20148&quot; value=&quot;5&quot;/&gt;&lt;property id=&quot;20300&quot; value=&quot;Slide 12&quot;/&gt;&lt;property id=&quot;20307&quot; value=&quot;669&quot;/&gt;&lt;/object&gt;&lt;object type=&quot;3&quot; unique_id=&quot;10015&quot;&gt;&lt;property id=&quot;20148&quot; value=&quot;5&quot;/&gt;&lt;property id=&quot;20300&quot; value=&quot;Slide 13&quot;/&gt;&lt;property id=&quot;20307&quot; value=&quot;671&quot;/&gt;&lt;/object&gt;&lt;object type=&quot;3&quot; unique_id=&quot;10016&quot;&gt;&lt;property id=&quot;20148&quot; value=&quot;5&quot;/&gt;&lt;property id=&quot;20300&quot; value=&quot;Slide 14&quot;/&gt;&lt;property id=&quot;20307&quot; value=&quot;662&quot;/&gt;&lt;/object&gt;&lt;object type=&quot;3&quot; unique_id=&quot;10017&quot;&gt;&lt;property id=&quot;20148&quot; value=&quot;5&quot;/&gt;&lt;property id=&quot;20300&quot; value=&quot;Slide 15 - &amp;quot;4th Industrial Revolution&amp;quot;&quot;/&gt;&lt;property id=&quot;20307&quot; value=&quot;676&quot;/&gt;&lt;/object&gt;&lt;object type=&quot;3&quot; unique_id=&quot;10018&quot;&gt;&lt;property id=&quot;20148&quot; value=&quot;5&quot;/&gt;&lt;property id=&quot;20300&quot; value=&quot;Slide 16 - &amp;quot;Think About it! In 2006, no:&amp;quot;&quot;/&gt;&lt;property id=&quot;20307&quot; value=&quot;318&quot;/&gt;&lt;/object&gt;&lt;object type=&quot;3&quot; unique_id=&quot;10019&quot;&gt;&lt;property id=&quot;20148&quot; value=&quot;5&quot;/&gt;&lt;property id=&quot;20300&quot; value=&quot;Slide 17 - &amp;quot;Time to reach 100 Million customers&amp;quot;&quot;/&gt;&lt;property id=&quot;20307&quot; value=&quot;319&quot;/&gt;&lt;/object&gt;&lt;object type=&quot;3&quot; unique_id=&quot;10020&quot;&gt;&lt;property id=&quot;20148&quot; value=&quot;5&quot;/&gt;&lt;property id=&quot;20300&quot; value=&quot;Slide 18 - &amp;quot;Yesterdays Factory&amp;quot;&quot;/&gt;&lt;property id=&quot;20307&quot; value=&quot;322&quot;/&gt;&lt;/object&gt;&lt;object type=&quot;3&quot; unique_id=&quot;10021&quot;&gt;&lt;property id=&quot;20148&quot; value=&quot;5&quot;/&gt;&lt;property id=&quot;20300&quot; value=&quot;Slide 19 - &amp;quot;Tomorrows Factory&amp;quot;&quot;/&gt;&lt;property id=&quot;20307&quot; value=&quot;323&quot;/&gt;&lt;/object&gt;&lt;object type=&quot;3&quot; unique_id=&quot;10022&quot;&gt;&lt;property id=&quot;20148&quot; value=&quot;5&quot;/&gt;&lt;property id=&quot;20300&quot; value=&quot;Slide 20 - &amp;quot;Value Webs&amp;quot;&quot;/&gt;&lt;property id=&quot;20307&quot; value=&quot;311&quot;/&gt;&lt;/object&gt;&lt;object type=&quot;3&quot; unique_id=&quot;10023&quot;&gt;&lt;property id=&quot;20148&quot; value=&quot;5&quot;/&gt;&lt;property id=&quot;20300&quot; value=&quot;Slide 21 - &amp;quot;Industry 4.0&amp;quot;&quot;/&gt;&lt;property id=&quot;20307&quot; value=&quot;324&quot;/&gt;&lt;/object&gt;&lt;object type=&quot;3&quot; unique_id=&quot;10024&quot;&gt;&lt;property id=&quot;20148&quot; value=&quot;5&quot;/&gt;&lt;property id=&quot;20300&quot; value=&quot;Slide 22 - &amp;quot;Building Blocks&amp;quot;&quot;/&gt;&lt;property id=&quot;20307&quot; value=&quot;325&quot;/&gt;&lt;/object&gt;&lt;object type=&quot;3&quot; unique_id=&quot;10025&quot;&gt;&lt;property id=&quot;20148&quot; value=&quot;5&quot;/&gt;&lt;property id=&quot;20300&quot; value=&quot;Slide 23 - &amp;quot;Rate of Automation&amp;quot;&quot;/&gt;&lt;property id=&quot;20307&quot; value=&quot;327&quot;/&gt;&lt;/object&gt;&lt;object type=&quot;3&quot; unique_id=&quot;10026&quot;&gt;&lt;property id=&quot;20148&quot; value=&quot;5&quot;/&gt;&lt;property id=&quot;20300&quot; value=&quot;Slide 24 - &amp;quot;Future Skills&amp;quot;&quot;/&gt;&lt;property id=&quot;20307&quot; value=&quot;326&quot;/&gt;&lt;/object&gt;&lt;object type=&quot;3&quot; unique_id=&quot;10027&quot;&gt;&lt;property id=&quot;20148&quot; value=&quot;5&quot;/&gt;&lt;property id=&quot;20300&quot; value=&quot;Slide 25&quot;/&gt;&lt;property id=&quot;20307&quot; value=&quot;673&quot;/&gt;&lt;/object&gt;&lt;object type=&quot;3&quot; unique_id=&quot;10028&quot;&gt;&lt;property id=&quot;20148&quot; value=&quot;5&quot;/&gt;&lt;property id=&quot;20300&quot; value=&quot;Slide 26 - &amp;quot;Entrepreneurs (exploiting windows)&amp;quot;&quot;/&gt;&lt;property id=&quot;20307&quot; value=&quot;343&quot;/&gt;&lt;/object&gt;&lt;object type=&quot;3&quot; unique_id=&quot;10029&quot;&gt;&lt;property id=&quot;20148&quot; value=&quot;5&quot;/&gt;&lt;property id=&quot;20300&quot; value=&quot;Slide 27 - &amp;quot;But there is a problem!&amp;quot;&quot;/&gt;&lt;property id=&quot;20307&quot; value=&quot;306&quot;/&gt;&lt;/object&gt;&lt;object type=&quot;3&quot; unique_id=&quot;10030&quot;&gt;&lt;property id=&quot;20148&quot; value=&quot;5&quot;/&gt;&lt;property id=&quot;20300&quot; value=&quot;Slide 28 - &amp;quot;Fluid Situation - Ridged Governance&amp;quot;&quot;/&gt;&lt;property id=&quot;20307&quot; value=&quot;678&quot;/&gt;&lt;/object&gt;&lt;object type=&quot;3&quot; unique_id=&quot;10031&quot;&gt;&lt;property id=&quot;20148&quot; value=&quot;5&quot;/&gt;&lt;property id=&quot;20300&quot; value=&quot;Slide 29 - &amp;quot;Designing Governance&amp;quot;&quot;/&gt;&lt;property id=&quot;20307&quot; value=&quot;342&quot;/&gt;&lt;/object&gt;&lt;object type=&quot;3&quot; unique_id=&quot;10032&quot;&gt;&lt;property id=&quot;20148&quot; value=&quot;5&quot;/&gt;&lt;property id=&quot;20300&quot; value=&quot;Slide 30 - &amp;quot;Case Study&amp;quot;&quot;/&gt;&lt;property id=&quot;20307&quot; value=&quot;681&quot;/&gt;&lt;/object&gt;&lt;object type=&quot;3&quot; unique_id=&quot;10033&quot;&gt;&lt;property id=&quot;20148&quot; value=&quot;5&quot;/&gt;&lt;property id=&quot;20300&quot; value=&quot;Slide 31&quot;/&gt;&lt;property id=&quot;20307&quot; value=&quot;308&quot;/&gt;&lt;/object&gt;&lt;object type=&quot;3&quot; unique_id=&quot;11315&quot;&gt;&lt;property id=&quot;20148&quot; value=&quot;5&quot;/&gt;&lt;property id=&quot;20300&quot; value=&quot;Slide 32&quot;/&gt;&lt;property id=&quot;20307&quot; value=&quot;687&quot;/&gt;&lt;/object&gt;&lt;object type=&quot;3&quot; unique_id=&quot;11316&quot;&gt;&lt;property id=&quot;20148&quot; value=&quot;5&quot;/&gt;&lt;property id=&quot;20300&quot; value=&quot;Slide 33&quot;/&gt;&lt;property id=&quot;20307&quot; value=&quot;689&quot;/&gt;&lt;/object&gt;&lt;/object&gt;&lt;object type=&quot;8&quot; unique_id=&quot;100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IGHT COLOR TEMPLATE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505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VID_TT_BRAND_16-9_LIGHT_Oct_2014.potx" id="{01585BF9-DAFB-4D05-AB61-D5E973BF12D0}" vid="{F7B22F6B-F826-443B-8C90-7F7D36D644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1007</Words>
  <Application>Microsoft Office PowerPoint</Application>
  <PresentationFormat>Widescreen</PresentationFormat>
  <Paragraphs>134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Frutiger 45 Light</vt:lpstr>
      <vt:lpstr>Palatino-Roman</vt:lpstr>
      <vt:lpstr>Segoe UI</vt:lpstr>
      <vt:lpstr>Segoe UI Light</vt:lpstr>
      <vt:lpstr>Times</vt:lpstr>
      <vt:lpstr>Times New Roman</vt:lpstr>
      <vt:lpstr>Wingdings</vt:lpstr>
      <vt:lpstr>Office Theme</vt:lpstr>
      <vt:lpstr>1_LIGHT COLOR TEMPLATE</vt:lpstr>
      <vt:lpstr>PowerPoint Presentation</vt:lpstr>
      <vt:lpstr>Agenda</vt:lpstr>
      <vt:lpstr>Let’s Talk About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4th Industrial Revolution</vt:lpstr>
      <vt:lpstr>Yesterdays Factory</vt:lpstr>
      <vt:lpstr>Tomorrows Factory</vt:lpstr>
      <vt:lpstr>Value Webs</vt:lpstr>
      <vt:lpstr>Industry 4.0</vt:lpstr>
      <vt:lpstr>Building Blocks</vt:lpstr>
      <vt:lpstr>Rate of Automation</vt:lpstr>
      <vt:lpstr>PowerPoint Presentation</vt:lpstr>
      <vt:lpstr>Entrepreneurs (exploiting windows)</vt:lpstr>
      <vt:lpstr>But there is a problem!</vt:lpstr>
      <vt:lpstr>Fluid Situation - Ridged Governance</vt:lpstr>
      <vt:lpstr>Designing Governance</vt:lpstr>
      <vt:lpstr>Case Study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Fraser</dc:creator>
  <cp:lastModifiedBy>user</cp:lastModifiedBy>
  <cp:revision>15</cp:revision>
  <dcterms:created xsi:type="dcterms:W3CDTF">2019-05-01T21:29:30Z</dcterms:created>
  <dcterms:modified xsi:type="dcterms:W3CDTF">2022-05-17T05:31:18Z</dcterms:modified>
</cp:coreProperties>
</file>